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310" r:id="rId2"/>
    <p:sldId id="311"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3" autoAdjust="0"/>
    <p:restoredTop sz="94660"/>
  </p:normalViewPr>
  <p:slideViewPr>
    <p:cSldViewPr snapToGrid="0">
      <p:cViewPr varScale="1">
        <p:scale>
          <a:sx n="111" d="100"/>
          <a:sy n="111" d="100"/>
        </p:scale>
        <p:origin x="30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D7871D-6EE4-4E30-98F2-EA5A84A09107}" type="doc">
      <dgm:prSet loTypeId="urn:microsoft.com/office/officeart/2017/3/layout/HorizontalPathTimeline" loCatId="process" qsTypeId="urn:microsoft.com/office/officeart/2005/8/quickstyle/simple1" qsCatId="simple" csTypeId="urn:microsoft.com/office/officeart/2005/8/colors/accent1_2" csCatId="accent1" phldr="1"/>
      <dgm:spPr/>
      <dgm:t>
        <a:bodyPr/>
        <a:lstStyle/>
        <a:p>
          <a:endParaRPr lang="en-US"/>
        </a:p>
      </dgm:t>
    </dgm:pt>
    <dgm:pt modelId="{434320F8-DE83-4EB8-919F-5D90D08C3BF1}">
      <dgm:prSet/>
      <dgm:spPr/>
      <dgm:t>
        <a:bodyPr/>
        <a:lstStyle/>
        <a:p>
          <a:pPr>
            <a:defRPr b="1"/>
          </a:pPr>
          <a:r>
            <a:rPr lang="en-US" dirty="0">
              <a:latin typeface="Hiragino Mincho Pro W3" panose="02020300000000000000" pitchFamily="18" charset="-128"/>
              <a:ea typeface="Hiragino Mincho Pro W3" panose="02020300000000000000" pitchFamily="18" charset="-128"/>
            </a:rPr>
            <a:t>1997</a:t>
          </a:r>
        </a:p>
      </dgm:t>
    </dgm:pt>
    <dgm:pt modelId="{893D04C3-4EC9-49ED-B61D-BF0C7E58D26B}" type="parTrans" cxnId="{AB96BD2D-DA93-4A5F-B7AE-67F4E32F1114}">
      <dgm:prSet/>
      <dgm:spPr/>
      <dgm:t>
        <a:bodyPr/>
        <a:lstStyle/>
        <a:p>
          <a:endParaRPr lang="en-US"/>
        </a:p>
      </dgm:t>
    </dgm:pt>
    <dgm:pt modelId="{E6416958-BA4D-4284-BB5B-E99950C7D9E3}" type="sibTrans" cxnId="{AB96BD2D-DA93-4A5F-B7AE-67F4E32F1114}">
      <dgm:prSet/>
      <dgm:spPr/>
      <dgm:t>
        <a:bodyPr/>
        <a:lstStyle/>
        <a:p>
          <a:endParaRPr lang="en-US"/>
        </a:p>
      </dgm:t>
    </dgm:pt>
    <dgm:pt modelId="{60507889-7BAC-4B5E-A582-B1F123E35D0A}">
      <dgm:prSet/>
      <dgm:spPr/>
      <dgm:t>
        <a:bodyPr/>
        <a:lstStyle/>
        <a:p>
          <a:r>
            <a:rPr lang="en-US" dirty="0">
              <a:latin typeface="Hiragino Mincho Pro W3" panose="02020300000000000000" pitchFamily="18" charset="-128"/>
              <a:ea typeface="Hiragino Mincho Pro W3" panose="02020300000000000000" pitchFamily="18" charset="-128"/>
            </a:rPr>
            <a:t>David Jones (M)</a:t>
          </a:r>
        </a:p>
        <a:p>
          <a:r>
            <a:rPr lang="en-US" dirty="0">
              <a:latin typeface="Hiragino Mincho Pro W3" panose="02020300000000000000" pitchFamily="18" charset="-128"/>
              <a:ea typeface="Hiragino Mincho Pro W3" panose="02020300000000000000" pitchFamily="18" charset="-128"/>
            </a:rPr>
            <a:t>Marg Curtis (F)</a:t>
          </a:r>
        </a:p>
      </dgm:t>
    </dgm:pt>
    <dgm:pt modelId="{FE3F96FE-51AE-4BF1-8A85-CF2C5D707C3A}" type="parTrans" cxnId="{604E0E9E-20B6-40ED-9B26-165A6E80823A}">
      <dgm:prSet/>
      <dgm:spPr/>
      <dgm:t>
        <a:bodyPr/>
        <a:lstStyle/>
        <a:p>
          <a:endParaRPr lang="en-US"/>
        </a:p>
      </dgm:t>
    </dgm:pt>
    <dgm:pt modelId="{94E38C63-6455-4408-AFE5-D6DC357C73C2}" type="sibTrans" cxnId="{604E0E9E-20B6-40ED-9B26-165A6E80823A}">
      <dgm:prSet/>
      <dgm:spPr/>
      <dgm:t>
        <a:bodyPr/>
        <a:lstStyle/>
        <a:p>
          <a:endParaRPr lang="en-US"/>
        </a:p>
      </dgm:t>
    </dgm:pt>
    <dgm:pt modelId="{6CD3F0D0-EB47-429E-9DBB-726BE83863A2}">
      <dgm:prSet/>
      <dgm:spPr/>
      <dgm:t>
        <a:bodyPr/>
        <a:lstStyle/>
        <a:p>
          <a:pPr>
            <a:defRPr b="1"/>
          </a:pPr>
          <a:r>
            <a:rPr lang="en-US" dirty="0">
              <a:latin typeface="Hiragino Mincho Pro W3" panose="02020300000000000000" pitchFamily="18" charset="-128"/>
              <a:ea typeface="Hiragino Mincho Pro W3" panose="02020300000000000000" pitchFamily="18" charset="-128"/>
            </a:rPr>
            <a:t>1998</a:t>
          </a:r>
        </a:p>
      </dgm:t>
    </dgm:pt>
    <dgm:pt modelId="{392F1108-7DA0-4C6A-98A9-31BA56A7B35D}" type="parTrans" cxnId="{ECF1C108-200D-4EFE-A0A9-D5AC4F9D28A2}">
      <dgm:prSet/>
      <dgm:spPr/>
      <dgm:t>
        <a:bodyPr/>
        <a:lstStyle/>
        <a:p>
          <a:endParaRPr lang="en-US"/>
        </a:p>
      </dgm:t>
    </dgm:pt>
    <dgm:pt modelId="{1C997390-0CDA-4A5C-ABE6-05BD7D92A1CF}" type="sibTrans" cxnId="{ECF1C108-200D-4EFE-A0A9-D5AC4F9D28A2}">
      <dgm:prSet/>
      <dgm:spPr/>
      <dgm:t>
        <a:bodyPr/>
        <a:lstStyle/>
        <a:p>
          <a:endParaRPr lang="en-US"/>
        </a:p>
      </dgm:t>
    </dgm:pt>
    <dgm:pt modelId="{A24C1EBD-6F13-47C0-A47A-1C1762EDB231}">
      <dgm:prSet/>
      <dgm:spPr/>
      <dgm:t>
        <a:bodyPr/>
        <a:lstStyle/>
        <a:p>
          <a:r>
            <a:rPr lang="en-US" dirty="0">
              <a:latin typeface="Hiragino Mincho Pro W3" panose="02020300000000000000" pitchFamily="18" charset="-128"/>
              <a:ea typeface="Hiragino Mincho Pro W3" panose="02020300000000000000" pitchFamily="18" charset="-128"/>
            </a:rPr>
            <a:t>Marg Curtis (F)</a:t>
          </a:r>
        </a:p>
      </dgm:t>
    </dgm:pt>
    <dgm:pt modelId="{5FFDC397-9B4D-4E1E-97FA-A436D5302CD8}" type="parTrans" cxnId="{F08F2380-023D-481C-9D72-58FA5F424441}">
      <dgm:prSet/>
      <dgm:spPr/>
      <dgm:t>
        <a:bodyPr/>
        <a:lstStyle/>
        <a:p>
          <a:endParaRPr lang="en-US"/>
        </a:p>
      </dgm:t>
    </dgm:pt>
    <dgm:pt modelId="{1F998CAE-06A1-40ED-ACAE-3C8D2215BF1E}" type="sibTrans" cxnId="{F08F2380-023D-481C-9D72-58FA5F424441}">
      <dgm:prSet/>
      <dgm:spPr/>
      <dgm:t>
        <a:bodyPr/>
        <a:lstStyle/>
        <a:p>
          <a:endParaRPr lang="en-US"/>
        </a:p>
      </dgm:t>
    </dgm:pt>
    <dgm:pt modelId="{4CEDC37A-0A08-472E-80E9-64D289F43B8C}">
      <dgm:prSet/>
      <dgm:spPr/>
      <dgm:t>
        <a:bodyPr/>
        <a:lstStyle/>
        <a:p>
          <a:pPr>
            <a:defRPr b="1"/>
          </a:pPr>
          <a:r>
            <a:rPr lang="en-US" dirty="0">
              <a:latin typeface="Hiragino Mincho Pro W3" panose="02020300000000000000" pitchFamily="18" charset="-128"/>
              <a:ea typeface="Hiragino Mincho Pro W3" panose="02020300000000000000" pitchFamily="18" charset="-128"/>
            </a:rPr>
            <a:t>1999</a:t>
          </a:r>
        </a:p>
      </dgm:t>
    </dgm:pt>
    <dgm:pt modelId="{1683E2F6-EB23-4F39-B5C5-DDD87257FD56}" type="parTrans" cxnId="{CE504180-4F91-4169-A9B9-350EC1C7E851}">
      <dgm:prSet/>
      <dgm:spPr/>
      <dgm:t>
        <a:bodyPr/>
        <a:lstStyle/>
        <a:p>
          <a:endParaRPr lang="en-US"/>
        </a:p>
      </dgm:t>
    </dgm:pt>
    <dgm:pt modelId="{C0981699-8F0B-40B0-A695-81E6D3D29244}" type="sibTrans" cxnId="{CE504180-4F91-4169-A9B9-350EC1C7E851}">
      <dgm:prSet/>
      <dgm:spPr/>
      <dgm:t>
        <a:bodyPr/>
        <a:lstStyle/>
        <a:p>
          <a:endParaRPr lang="en-US"/>
        </a:p>
      </dgm:t>
    </dgm:pt>
    <dgm:pt modelId="{457E69A4-B665-4ECB-B56A-5127E8197106}">
      <dgm:prSet/>
      <dgm:spPr/>
      <dgm:t>
        <a:bodyPr/>
        <a:lstStyle/>
        <a:p>
          <a:r>
            <a:rPr lang="en-US" dirty="0">
              <a:latin typeface="Hiragino Mincho Pro W3" panose="02020300000000000000" pitchFamily="18" charset="-128"/>
              <a:ea typeface="Hiragino Mincho Pro W3" panose="02020300000000000000" pitchFamily="18" charset="-128"/>
            </a:rPr>
            <a:t>Ken McQuilton (M)</a:t>
          </a:r>
        </a:p>
        <a:p>
          <a:r>
            <a:rPr lang="en-US" dirty="0">
              <a:latin typeface="Hiragino Mincho Pro W3" panose="02020300000000000000" pitchFamily="18" charset="-128"/>
              <a:ea typeface="Hiragino Mincho Pro W3" panose="02020300000000000000" pitchFamily="18" charset="-128"/>
            </a:rPr>
            <a:t>Yvonne Wolfe (F)</a:t>
          </a:r>
        </a:p>
      </dgm:t>
    </dgm:pt>
    <dgm:pt modelId="{D7B49699-9A10-4793-B711-DC5C23E4D209}" type="parTrans" cxnId="{678A38CD-6D6E-427E-81EA-2746AB3EDDE8}">
      <dgm:prSet/>
      <dgm:spPr/>
      <dgm:t>
        <a:bodyPr/>
        <a:lstStyle/>
        <a:p>
          <a:endParaRPr lang="en-US"/>
        </a:p>
      </dgm:t>
    </dgm:pt>
    <dgm:pt modelId="{64013C57-08D0-40BC-9C8D-F5719D34B110}" type="sibTrans" cxnId="{678A38CD-6D6E-427E-81EA-2746AB3EDDE8}">
      <dgm:prSet/>
      <dgm:spPr/>
      <dgm:t>
        <a:bodyPr/>
        <a:lstStyle/>
        <a:p>
          <a:endParaRPr lang="en-US"/>
        </a:p>
      </dgm:t>
    </dgm:pt>
    <dgm:pt modelId="{7F5C04F0-9CCA-4533-898F-0DDF9D9B472E}">
      <dgm:prSet/>
      <dgm:spPr/>
      <dgm:t>
        <a:bodyPr/>
        <a:lstStyle/>
        <a:p>
          <a:pPr>
            <a:defRPr b="1"/>
          </a:pPr>
          <a:r>
            <a:rPr lang="en-US" dirty="0">
              <a:latin typeface="Hiragino Mincho Pro W3" panose="02020300000000000000" pitchFamily="18" charset="-128"/>
              <a:ea typeface="Hiragino Mincho Pro W3" panose="02020300000000000000" pitchFamily="18" charset="-128"/>
            </a:rPr>
            <a:t>2000</a:t>
          </a:r>
        </a:p>
      </dgm:t>
    </dgm:pt>
    <dgm:pt modelId="{7187835F-C6A6-4B69-A246-7CDB1BFE9D7C}" type="parTrans" cxnId="{0A6DF5A6-B0D5-459B-AC72-DC86DD5A37C6}">
      <dgm:prSet/>
      <dgm:spPr/>
      <dgm:t>
        <a:bodyPr/>
        <a:lstStyle/>
        <a:p>
          <a:endParaRPr lang="en-US"/>
        </a:p>
      </dgm:t>
    </dgm:pt>
    <dgm:pt modelId="{0477CF09-981E-4B74-8E18-C00486571A63}" type="sibTrans" cxnId="{0A6DF5A6-B0D5-459B-AC72-DC86DD5A37C6}">
      <dgm:prSet/>
      <dgm:spPr/>
      <dgm:t>
        <a:bodyPr/>
        <a:lstStyle/>
        <a:p>
          <a:endParaRPr lang="en-US"/>
        </a:p>
      </dgm:t>
    </dgm:pt>
    <dgm:pt modelId="{A1213DC2-ECF6-4D00-B99A-AB775257BBB1}">
      <dgm:prSet/>
      <dgm:spPr/>
      <dgm:t>
        <a:bodyPr/>
        <a:lstStyle/>
        <a:p>
          <a:r>
            <a:rPr lang="en-US" dirty="0">
              <a:latin typeface="Hiragino Mincho Pro W3" panose="02020300000000000000" pitchFamily="18" charset="-128"/>
              <a:ea typeface="Hiragino Mincho Pro W3" panose="02020300000000000000" pitchFamily="18" charset="-128"/>
            </a:rPr>
            <a:t>Ken McQuilton (M)</a:t>
          </a:r>
        </a:p>
        <a:p>
          <a:r>
            <a:rPr lang="en-US" dirty="0">
              <a:latin typeface="Hiragino Mincho Pro W3" panose="02020300000000000000" pitchFamily="18" charset="-128"/>
              <a:ea typeface="Hiragino Mincho Pro W3" panose="02020300000000000000" pitchFamily="18" charset="-128"/>
            </a:rPr>
            <a:t>Marg Curtis (F)</a:t>
          </a:r>
        </a:p>
      </dgm:t>
    </dgm:pt>
    <dgm:pt modelId="{EEEC1F35-6DD2-4233-B56F-F62F43F8B999}" type="parTrans" cxnId="{9330BFD9-0277-4C5F-9428-23007D6DB2B6}">
      <dgm:prSet/>
      <dgm:spPr/>
      <dgm:t>
        <a:bodyPr/>
        <a:lstStyle/>
        <a:p>
          <a:endParaRPr lang="en-US"/>
        </a:p>
      </dgm:t>
    </dgm:pt>
    <dgm:pt modelId="{51DF06FE-B723-4E37-AC79-225F965E25DF}" type="sibTrans" cxnId="{9330BFD9-0277-4C5F-9428-23007D6DB2B6}">
      <dgm:prSet/>
      <dgm:spPr/>
      <dgm:t>
        <a:bodyPr/>
        <a:lstStyle/>
        <a:p>
          <a:endParaRPr lang="en-US"/>
        </a:p>
      </dgm:t>
    </dgm:pt>
    <dgm:pt modelId="{40364E19-28D1-4864-B94D-8055F3123C48}">
      <dgm:prSet/>
      <dgm:spPr/>
      <dgm:t>
        <a:bodyPr/>
        <a:lstStyle/>
        <a:p>
          <a:pPr>
            <a:defRPr b="1"/>
          </a:pPr>
          <a:r>
            <a:rPr lang="en-US" dirty="0">
              <a:latin typeface="Hiragino Mincho Pro W3" panose="02020300000000000000" pitchFamily="18" charset="-128"/>
              <a:ea typeface="Hiragino Mincho Pro W3" panose="02020300000000000000" pitchFamily="18" charset="-128"/>
            </a:rPr>
            <a:t>2001</a:t>
          </a:r>
        </a:p>
      </dgm:t>
    </dgm:pt>
    <dgm:pt modelId="{09B460E6-C8FD-4E1D-9223-463D3CDB7638}" type="parTrans" cxnId="{8FED2329-B343-4901-8863-3A7A95B376E1}">
      <dgm:prSet/>
      <dgm:spPr/>
      <dgm:t>
        <a:bodyPr/>
        <a:lstStyle/>
        <a:p>
          <a:endParaRPr lang="en-US"/>
        </a:p>
      </dgm:t>
    </dgm:pt>
    <dgm:pt modelId="{14BAF7E3-176D-4C3C-9607-9BF88F692267}" type="sibTrans" cxnId="{8FED2329-B343-4901-8863-3A7A95B376E1}">
      <dgm:prSet/>
      <dgm:spPr/>
      <dgm:t>
        <a:bodyPr/>
        <a:lstStyle/>
        <a:p>
          <a:endParaRPr lang="en-US"/>
        </a:p>
      </dgm:t>
    </dgm:pt>
    <dgm:pt modelId="{D38E4EE1-2A57-4522-9F12-0BB04FF1F8AC}">
      <dgm:prSet/>
      <dgm:spPr/>
      <dgm:t>
        <a:bodyPr/>
        <a:lstStyle/>
        <a:p>
          <a:r>
            <a:rPr lang="en-US" dirty="0">
              <a:latin typeface="Hiragino Mincho Pro W3" panose="02020300000000000000" pitchFamily="18" charset="-128"/>
              <a:ea typeface="Hiragino Mincho Pro W3" panose="02020300000000000000" pitchFamily="18" charset="-128"/>
            </a:rPr>
            <a:t>Ed Foulston (M)</a:t>
          </a:r>
        </a:p>
        <a:p>
          <a:r>
            <a:rPr lang="en-US" dirty="0">
              <a:latin typeface="Hiragino Mincho Pro W3" panose="02020300000000000000" pitchFamily="18" charset="-128"/>
              <a:ea typeface="Hiragino Mincho Pro W3" panose="02020300000000000000" pitchFamily="18" charset="-128"/>
            </a:rPr>
            <a:t>Sue-Anne Beattie (F)</a:t>
          </a:r>
        </a:p>
      </dgm:t>
    </dgm:pt>
    <dgm:pt modelId="{16A03BAB-7A71-4FA8-9928-50128FC24786}" type="parTrans" cxnId="{9C2B7766-843A-42B9-936F-2647034F2539}">
      <dgm:prSet/>
      <dgm:spPr/>
      <dgm:t>
        <a:bodyPr/>
        <a:lstStyle/>
        <a:p>
          <a:endParaRPr lang="en-US"/>
        </a:p>
      </dgm:t>
    </dgm:pt>
    <dgm:pt modelId="{9ED98FAB-A488-4C8C-B2A9-830E90291B34}" type="sibTrans" cxnId="{9C2B7766-843A-42B9-936F-2647034F2539}">
      <dgm:prSet/>
      <dgm:spPr/>
      <dgm:t>
        <a:bodyPr/>
        <a:lstStyle/>
        <a:p>
          <a:endParaRPr lang="en-US"/>
        </a:p>
      </dgm:t>
    </dgm:pt>
    <dgm:pt modelId="{AE76A7FF-5F58-46F8-93CB-8C5CF8C64C90}">
      <dgm:prSet/>
      <dgm:spPr/>
      <dgm:t>
        <a:bodyPr/>
        <a:lstStyle/>
        <a:p>
          <a:pPr>
            <a:defRPr b="1"/>
          </a:pPr>
          <a:r>
            <a:rPr lang="en-US" dirty="0">
              <a:latin typeface="Hiragino Mincho Pro W3" panose="02020300000000000000" pitchFamily="18" charset="-128"/>
              <a:ea typeface="Hiragino Mincho Pro W3" panose="02020300000000000000" pitchFamily="18" charset="-128"/>
            </a:rPr>
            <a:t>2002</a:t>
          </a:r>
        </a:p>
      </dgm:t>
    </dgm:pt>
    <dgm:pt modelId="{C429F648-995D-4C5A-AEEC-24D60EB89D3F}" type="parTrans" cxnId="{7A6FE8FA-CAE9-49C5-ABF2-46790FBA1B4B}">
      <dgm:prSet/>
      <dgm:spPr/>
      <dgm:t>
        <a:bodyPr/>
        <a:lstStyle/>
        <a:p>
          <a:endParaRPr lang="en-US"/>
        </a:p>
      </dgm:t>
    </dgm:pt>
    <dgm:pt modelId="{6C09022E-6351-48EB-9D76-ECF00EE4369E}" type="sibTrans" cxnId="{7A6FE8FA-CAE9-49C5-ABF2-46790FBA1B4B}">
      <dgm:prSet/>
      <dgm:spPr/>
      <dgm:t>
        <a:bodyPr/>
        <a:lstStyle/>
        <a:p>
          <a:endParaRPr lang="en-US"/>
        </a:p>
      </dgm:t>
    </dgm:pt>
    <dgm:pt modelId="{AD17B5F8-0F19-4FBE-A6CF-7A13DF3BCADA}">
      <dgm:prSet/>
      <dgm:spPr/>
      <dgm:t>
        <a:bodyPr/>
        <a:lstStyle/>
        <a:p>
          <a:r>
            <a:rPr lang="en-US" dirty="0">
              <a:latin typeface="Hiragino Mincho Pro W3" panose="02020300000000000000" pitchFamily="18" charset="-128"/>
              <a:ea typeface="Hiragino Mincho Pro W3" panose="02020300000000000000" pitchFamily="18" charset="-128"/>
            </a:rPr>
            <a:t>Phil McQuilton (M)</a:t>
          </a:r>
        </a:p>
        <a:p>
          <a:r>
            <a:rPr lang="en-US" dirty="0">
              <a:latin typeface="Hiragino Mincho Pro W3" panose="02020300000000000000" pitchFamily="18" charset="-128"/>
              <a:ea typeface="Hiragino Mincho Pro W3" panose="02020300000000000000" pitchFamily="18" charset="-128"/>
            </a:rPr>
            <a:t>Dana Brereton (F)</a:t>
          </a:r>
        </a:p>
      </dgm:t>
    </dgm:pt>
    <dgm:pt modelId="{5154FB29-9C04-459E-91DE-30DB914B7420}" type="parTrans" cxnId="{BF2BEB25-656F-47FD-92A1-2844623EF749}">
      <dgm:prSet/>
      <dgm:spPr/>
      <dgm:t>
        <a:bodyPr/>
        <a:lstStyle/>
        <a:p>
          <a:endParaRPr lang="en-US"/>
        </a:p>
      </dgm:t>
    </dgm:pt>
    <dgm:pt modelId="{77474716-E4E9-4867-BD3D-41E5DC02DE27}" type="sibTrans" cxnId="{BF2BEB25-656F-47FD-92A1-2844623EF749}">
      <dgm:prSet/>
      <dgm:spPr/>
      <dgm:t>
        <a:bodyPr/>
        <a:lstStyle/>
        <a:p>
          <a:endParaRPr lang="en-US"/>
        </a:p>
      </dgm:t>
    </dgm:pt>
    <dgm:pt modelId="{99AB7577-65AC-426B-BE2C-989A230BE139}">
      <dgm:prSet/>
      <dgm:spPr/>
      <dgm:t>
        <a:bodyPr/>
        <a:lstStyle/>
        <a:p>
          <a:pPr>
            <a:defRPr b="1"/>
          </a:pPr>
          <a:r>
            <a:rPr lang="en-US" dirty="0">
              <a:latin typeface="Hiragino Mincho Pro W3" panose="02020300000000000000" pitchFamily="18" charset="-128"/>
              <a:ea typeface="Hiragino Mincho Pro W3" panose="02020300000000000000" pitchFamily="18" charset="-128"/>
            </a:rPr>
            <a:t>2003</a:t>
          </a:r>
        </a:p>
      </dgm:t>
    </dgm:pt>
    <dgm:pt modelId="{A10E184F-ED50-4A81-B3B2-6DE36D3C1CE5}" type="parTrans" cxnId="{9BD2FB5F-1796-4255-8905-89687268B03E}">
      <dgm:prSet/>
      <dgm:spPr/>
      <dgm:t>
        <a:bodyPr/>
        <a:lstStyle/>
        <a:p>
          <a:endParaRPr lang="en-US"/>
        </a:p>
      </dgm:t>
    </dgm:pt>
    <dgm:pt modelId="{4240630D-2BC9-42EB-9D47-4789E3542FFB}" type="sibTrans" cxnId="{9BD2FB5F-1796-4255-8905-89687268B03E}">
      <dgm:prSet/>
      <dgm:spPr/>
      <dgm:t>
        <a:bodyPr/>
        <a:lstStyle/>
        <a:p>
          <a:endParaRPr lang="en-US"/>
        </a:p>
      </dgm:t>
    </dgm:pt>
    <dgm:pt modelId="{252EDA27-4C90-4325-9B60-8E14CACE84C0}">
      <dgm:prSet/>
      <dgm:spPr/>
      <dgm:t>
        <a:bodyPr/>
        <a:lstStyle/>
        <a:p>
          <a:r>
            <a:rPr lang="en-US" dirty="0">
              <a:latin typeface="Hiragino Mincho Pro W3" panose="02020300000000000000" pitchFamily="18" charset="-128"/>
              <a:ea typeface="Hiragino Mincho Pro W3" panose="02020300000000000000" pitchFamily="18" charset="-128"/>
            </a:rPr>
            <a:t>Marg Brown (F)</a:t>
          </a:r>
        </a:p>
      </dgm:t>
    </dgm:pt>
    <dgm:pt modelId="{6DA376B5-7343-4D69-BD42-77112BA4EC86}" type="parTrans" cxnId="{768B0555-C162-48D5-B893-2913EC4A916C}">
      <dgm:prSet/>
      <dgm:spPr/>
      <dgm:t>
        <a:bodyPr/>
        <a:lstStyle/>
        <a:p>
          <a:endParaRPr lang="en-US"/>
        </a:p>
      </dgm:t>
    </dgm:pt>
    <dgm:pt modelId="{AD9EC1C4-ACF8-4113-84B6-D6B740F40721}" type="sibTrans" cxnId="{768B0555-C162-48D5-B893-2913EC4A916C}">
      <dgm:prSet/>
      <dgm:spPr/>
      <dgm:t>
        <a:bodyPr/>
        <a:lstStyle/>
        <a:p>
          <a:endParaRPr lang="en-US"/>
        </a:p>
      </dgm:t>
    </dgm:pt>
    <dgm:pt modelId="{B8B5E3D0-F0B4-4544-8B87-AF6644DFF436}">
      <dgm:prSet/>
      <dgm:spPr/>
      <dgm:t>
        <a:bodyPr/>
        <a:lstStyle/>
        <a:p>
          <a:pPr>
            <a:defRPr b="1"/>
          </a:pPr>
          <a:r>
            <a:rPr lang="en-US" dirty="0">
              <a:latin typeface="Hiragino Mincho Pro W3" panose="02020300000000000000" pitchFamily="18" charset="-128"/>
              <a:ea typeface="Hiragino Mincho Pro W3" panose="02020300000000000000" pitchFamily="18" charset="-128"/>
            </a:rPr>
            <a:t>2011</a:t>
          </a:r>
        </a:p>
      </dgm:t>
    </dgm:pt>
    <dgm:pt modelId="{71B6CE5F-1857-4BFF-83B8-77F145D5512D}" type="parTrans" cxnId="{938458F4-F9D6-4B1B-8F33-99A9C15557B2}">
      <dgm:prSet/>
      <dgm:spPr/>
      <dgm:t>
        <a:bodyPr/>
        <a:lstStyle/>
        <a:p>
          <a:endParaRPr lang="en-US"/>
        </a:p>
      </dgm:t>
    </dgm:pt>
    <dgm:pt modelId="{B34298E5-0AB7-4BCF-B3CC-B9DF687B7CCC}" type="sibTrans" cxnId="{938458F4-F9D6-4B1B-8F33-99A9C15557B2}">
      <dgm:prSet/>
      <dgm:spPr/>
      <dgm:t>
        <a:bodyPr/>
        <a:lstStyle/>
        <a:p>
          <a:endParaRPr lang="en-US"/>
        </a:p>
      </dgm:t>
    </dgm:pt>
    <dgm:pt modelId="{75AFBB0D-4C8B-4702-8E95-73B332E3FAAC}">
      <dgm:prSet/>
      <dgm:spPr/>
      <dgm:t>
        <a:bodyPr/>
        <a:lstStyle/>
        <a:p>
          <a:r>
            <a:rPr lang="en-US" dirty="0">
              <a:latin typeface="Hiragino Mincho Pro W3" panose="02020300000000000000" pitchFamily="18" charset="-128"/>
              <a:ea typeface="Hiragino Mincho Pro W3" panose="02020300000000000000" pitchFamily="18" charset="-128"/>
            </a:rPr>
            <a:t>Kristine Sonter (F)</a:t>
          </a:r>
        </a:p>
      </dgm:t>
    </dgm:pt>
    <dgm:pt modelId="{F11537CC-B456-48FF-A49F-C798A08EA5FC}" type="parTrans" cxnId="{F0F7BB58-76E7-418F-920D-FC95C9A19862}">
      <dgm:prSet/>
      <dgm:spPr/>
      <dgm:t>
        <a:bodyPr/>
        <a:lstStyle/>
        <a:p>
          <a:endParaRPr lang="en-US"/>
        </a:p>
      </dgm:t>
    </dgm:pt>
    <dgm:pt modelId="{4490A716-CBA2-4CCA-BD61-C843D93876A2}" type="sibTrans" cxnId="{F0F7BB58-76E7-418F-920D-FC95C9A19862}">
      <dgm:prSet/>
      <dgm:spPr/>
      <dgm:t>
        <a:bodyPr/>
        <a:lstStyle/>
        <a:p>
          <a:endParaRPr lang="en-US"/>
        </a:p>
      </dgm:t>
    </dgm:pt>
    <dgm:pt modelId="{8ED4288D-D0E3-4C80-860E-B2EBB7885BCA}">
      <dgm:prSet/>
      <dgm:spPr/>
      <dgm:t>
        <a:bodyPr/>
        <a:lstStyle/>
        <a:p>
          <a:pPr>
            <a:defRPr b="1"/>
          </a:pPr>
          <a:r>
            <a:rPr lang="en-US" dirty="0">
              <a:latin typeface="Hiragino Mincho Pro W3" panose="02020300000000000000" pitchFamily="18" charset="-128"/>
              <a:ea typeface="Hiragino Mincho Pro W3" panose="02020300000000000000" pitchFamily="18" charset="-128"/>
            </a:rPr>
            <a:t>2012</a:t>
          </a:r>
        </a:p>
      </dgm:t>
    </dgm:pt>
    <dgm:pt modelId="{0717E7CA-C81E-48D6-838C-1C5DE124A744}" type="parTrans" cxnId="{9A24E15E-4742-4F34-BC97-DD77C8DEC092}">
      <dgm:prSet/>
      <dgm:spPr/>
      <dgm:t>
        <a:bodyPr/>
        <a:lstStyle/>
        <a:p>
          <a:endParaRPr lang="en-US"/>
        </a:p>
      </dgm:t>
    </dgm:pt>
    <dgm:pt modelId="{6D8D63CB-31DB-4B3C-918C-E0AB7C208666}" type="sibTrans" cxnId="{9A24E15E-4742-4F34-BC97-DD77C8DEC092}">
      <dgm:prSet/>
      <dgm:spPr/>
      <dgm:t>
        <a:bodyPr/>
        <a:lstStyle/>
        <a:p>
          <a:endParaRPr lang="en-US"/>
        </a:p>
      </dgm:t>
    </dgm:pt>
    <dgm:pt modelId="{E63957D3-42F5-4D62-9757-3C8A2840FA85}">
      <dgm:prSet/>
      <dgm:spPr/>
      <dgm:t>
        <a:bodyPr/>
        <a:lstStyle/>
        <a:p>
          <a:r>
            <a:rPr lang="en-US" dirty="0">
              <a:latin typeface="Hiragino Mincho Pro W3" panose="02020300000000000000" pitchFamily="18" charset="-128"/>
              <a:ea typeface="Hiragino Mincho Pro W3" panose="02020300000000000000" pitchFamily="18" charset="-128"/>
            </a:rPr>
            <a:t>Sheryl McQuilton (F)</a:t>
          </a:r>
        </a:p>
      </dgm:t>
    </dgm:pt>
    <dgm:pt modelId="{69841984-237A-4544-8FD5-8EC4C79A1D11}" type="parTrans" cxnId="{34E46A0C-5DF7-49B7-BD5F-0D803BF86C63}">
      <dgm:prSet/>
      <dgm:spPr/>
      <dgm:t>
        <a:bodyPr/>
        <a:lstStyle/>
        <a:p>
          <a:endParaRPr lang="en-US"/>
        </a:p>
      </dgm:t>
    </dgm:pt>
    <dgm:pt modelId="{D1932AA2-0459-426F-BB38-4572DB227C53}" type="sibTrans" cxnId="{34E46A0C-5DF7-49B7-BD5F-0D803BF86C63}">
      <dgm:prSet/>
      <dgm:spPr/>
      <dgm:t>
        <a:bodyPr/>
        <a:lstStyle/>
        <a:p>
          <a:endParaRPr lang="en-US"/>
        </a:p>
      </dgm:t>
    </dgm:pt>
    <dgm:pt modelId="{8DB71CBE-F5D7-A84E-814D-319E614C9B61}" type="pres">
      <dgm:prSet presAssocID="{67D7871D-6EE4-4E30-98F2-EA5A84A09107}" presName="root" presStyleCnt="0">
        <dgm:presLayoutVars>
          <dgm:chMax/>
          <dgm:chPref/>
          <dgm:animLvl val="lvl"/>
        </dgm:presLayoutVars>
      </dgm:prSet>
      <dgm:spPr/>
    </dgm:pt>
    <dgm:pt modelId="{FF11FAE8-39BB-4A47-9AA2-B57E47CF3209}" type="pres">
      <dgm:prSet presAssocID="{67D7871D-6EE4-4E30-98F2-EA5A84A09107}" presName="divider" presStyleLbl="node1" presStyleIdx="0" presStyleCnt="1"/>
      <dgm:spPr/>
    </dgm:pt>
    <dgm:pt modelId="{BEC5EED7-FE3D-9443-A714-640752F8F67D}" type="pres">
      <dgm:prSet presAssocID="{67D7871D-6EE4-4E30-98F2-EA5A84A09107}" presName="nodes" presStyleCnt="0">
        <dgm:presLayoutVars>
          <dgm:chMax/>
          <dgm:chPref/>
          <dgm:animLvl val="lvl"/>
        </dgm:presLayoutVars>
      </dgm:prSet>
      <dgm:spPr/>
    </dgm:pt>
    <dgm:pt modelId="{2AB54C93-E85A-BF41-B6D4-7FF47394E102}" type="pres">
      <dgm:prSet presAssocID="{434320F8-DE83-4EB8-919F-5D90D08C3BF1}" presName="composite" presStyleCnt="0"/>
      <dgm:spPr/>
    </dgm:pt>
    <dgm:pt modelId="{55B0FB45-A0B6-3949-841E-9CDAA2868BC2}" type="pres">
      <dgm:prSet presAssocID="{434320F8-DE83-4EB8-919F-5D90D08C3BF1}" presName="L1TextContainer" presStyleLbl="revTx" presStyleIdx="0" presStyleCnt="9">
        <dgm:presLayoutVars>
          <dgm:chMax val="1"/>
          <dgm:chPref val="1"/>
          <dgm:bulletEnabled val="1"/>
        </dgm:presLayoutVars>
      </dgm:prSet>
      <dgm:spPr/>
    </dgm:pt>
    <dgm:pt modelId="{4385F84E-9BBA-CD40-88CC-475985204C38}" type="pres">
      <dgm:prSet presAssocID="{434320F8-DE83-4EB8-919F-5D90D08C3BF1}" presName="L2TextContainerWrapper" presStyleCnt="0">
        <dgm:presLayoutVars>
          <dgm:chMax val="0"/>
          <dgm:chPref val="0"/>
          <dgm:bulletEnabled val="1"/>
        </dgm:presLayoutVars>
      </dgm:prSet>
      <dgm:spPr/>
    </dgm:pt>
    <dgm:pt modelId="{62062F26-3F95-C246-B2BA-24BBAE92CFC8}" type="pres">
      <dgm:prSet presAssocID="{434320F8-DE83-4EB8-919F-5D90D08C3BF1}" presName="L2TextContainer" presStyleLbl="bgAccFollowNode1" presStyleIdx="0" presStyleCnt="9"/>
      <dgm:spPr/>
    </dgm:pt>
    <dgm:pt modelId="{1C834656-DCEB-E54A-A19F-A28A575A912B}" type="pres">
      <dgm:prSet presAssocID="{434320F8-DE83-4EB8-919F-5D90D08C3BF1}" presName="FlexibleEmptyPlaceHolder" presStyleCnt="0"/>
      <dgm:spPr/>
    </dgm:pt>
    <dgm:pt modelId="{2391B644-7BCE-AA4B-9F63-635CECC8D8D1}" type="pres">
      <dgm:prSet presAssocID="{434320F8-DE83-4EB8-919F-5D90D08C3BF1}" presName="ConnectLine" presStyleLbl="alignNode1" presStyleIdx="0"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AD58C6E1-1B91-724E-BFEB-14D1C1581010}" type="pres">
      <dgm:prSet presAssocID="{434320F8-DE83-4EB8-919F-5D90D08C3BF1}" presName="ConnectorPoint" presStyleLbl="fgAcc1" presStyleIdx="0" presStyleCnt="9"/>
      <dgm:spPr>
        <a:solidFill>
          <a:schemeClr val="lt1">
            <a:alpha val="90000"/>
            <a:hueOff val="0"/>
            <a:satOff val="0"/>
            <a:lumOff val="0"/>
            <a:alphaOff val="0"/>
          </a:schemeClr>
        </a:solidFill>
        <a:ln w="19050" cap="rnd" cmpd="sng" algn="ctr">
          <a:noFill/>
          <a:prstDash val="solid"/>
        </a:ln>
        <a:effectLst/>
      </dgm:spPr>
    </dgm:pt>
    <dgm:pt modelId="{3D508176-E495-8146-975A-92DB1286ECD7}" type="pres">
      <dgm:prSet presAssocID="{434320F8-DE83-4EB8-919F-5D90D08C3BF1}" presName="EmptyPlaceHolder" presStyleCnt="0"/>
      <dgm:spPr/>
    </dgm:pt>
    <dgm:pt modelId="{5270E4D0-E5FF-814E-A40D-A62D485AE4FD}" type="pres">
      <dgm:prSet presAssocID="{E6416958-BA4D-4284-BB5B-E99950C7D9E3}" presName="spaceBetweenRectangles" presStyleCnt="0"/>
      <dgm:spPr/>
    </dgm:pt>
    <dgm:pt modelId="{B10694EB-C235-C045-B8CE-3DBF9ED9575E}" type="pres">
      <dgm:prSet presAssocID="{6CD3F0D0-EB47-429E-9DBB-726BE83863A2}" presName="composite" presStyleCnt="0"/>
      <dgm:spPr/>
    </dgm:pt>
    <dgm:pt modelId="{D3F140C7-AC70-D948-80A8-DB158E935E25}" type="pres">
      <dgm:prSet presAssocID="{6CD3F0D0-EB47-429E-9DBB-726BE83863A2}" presName="L1TextContainer" presStyleLbl="revTx" presStyleIdx="1" presStyleCnt="9">
        <dgm:presLayoutVars>
          <dgm:chMax val="1"/>
          <dgm:chPref val="1"/>
          <dgm:bulletEnabled val="1"/>
        </dgm:presLayoutVars>
      </dgm:prSet>
      <dgm:spPr/>
    </dgm:pt>
    <dgm:pt modelId="{DA6AB802-92D5-0B4E-9A5B-ABA36C066BFE}" type="pres">
      <dgm:prSet presAssocID="{6CD3F0D0-EB47-429E-9DBB-726BE83863A2}" presName="L2TextContainerWrapper" presStyleCnt="0">
        <dgm:presLayoutVars>
          <dgm:chMax val="0"/>
          <dgm:chPref val="0"/>
          <dgm:bulletEnabled val="1"/>
        </dgm:presLayoutVars>
      </dgm:prSet>
      <dgm:spPr/>
    </dgm:pt>
    <dgm:pt modelId="{82E63691-3137-0044-BF97-F3CD5708A6D6}" type="pres">
      <dgm:prSet presAssocID="{6CD3F0D0-EB47-429E-9DBB-726BE83863A2}" presName="L2TextContainer" presStyleLbl="bgAccFollowNode1" presStyleIdx="1" presStyleCnt="9" custLinFactNeighborX="0"/>
      <dgm:spPr/>
    </dgm:pt>
    <dgm:pt modelId="{8BB78F44-CB07-8E4A-B153-63654D1F5961}" type="pres">
      <dgm:prSet presAssocID="{6CD3F0D0-EB47-429E-9DBB-726BE83863A2}" presName="FlexibleEmptyPlaceHolder" presStyleCnt="0"/>
      <dgm:spPr/>
    </dgm:pt>
    <dgm:pt modelId="{02FB42B7-1B47-3241-89B5-BAA1F9FA73FE}" type="pres">
      <dgm:prSet presAssocID="{6CD3F0D0-EB47-429E-9DBB-726BE83863A2}" presName="ConnectLine" presStyleLbl="alignNode1" presStyleIdx="1"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45564BFD-049B-A14D-A2B1-4B6D4CE20F10}" type="pres">
      <dgm:prSet presAssocID="{6CD3F0D0-EB47-429E-9DBB-726BE83863A2}" presName="ConnectorPoint" presStyleLbl="fgAcc1" presStyleIdx="1" presStyleCnt="9"/>
      <dgm:spPr>
        <a:solidFill>
          <a:schemeClr val="lt1">
            <a:alpha val="90000"/>
            <a:hueOff val="0"/>
            <a:satOff val="0"/>
            <a:lumOff val="0"/>
            <a:alphaOff val="0"/>
          </a:schemeClr>
        </a:solidFill>
        <a:ln w="19050" cap="rnd" cmpd="sng" algn="ctr">
          <a:noFill/>
          <a:prstDash val="solid"/>
        </a:ln>
        <a:effectLst/>
      </dgm:spPr>
    </dgm:pt>
    <dgm:pt modelId="{CDACE528-D7C3-5B41-8C9D-D6051059C7C9}" type="pres">
      <dgm:prSet presAssocID="{6CD3F0D0-EB47-429E-9DBB-726BE83863A2}" presName="EmptyPlaceHolder" presStyleCnt="0"/>
      <dgm:spPr/>
    </dgm:pt>
    <dgm:pt modelId="{10E03043-7075-CB4D-938D-FAC08AC3E765}" type="pres">
      <dgm:prSet presAssocID="{1C997390-0CDA-4A5C-ABE6-05BD7D92A1CF}" presName="spaceBetweenRectangles" presStyleCnt="0"/>
      <dgm:spPr/>
    </dgm:pt>
    <dgm:pt modelId="{809213CF-2DD8-E347-BE1E-83551F4B7095}" type="pres">
      <dgm:prSet presAssocID="{4CEDC37A-0A08-472E-80E9-64D289F43B8C}" presName="composite" presStyleCnt="0"/>
      <dgm:spPr/>
    </dgm:pt>
    <dgm:pt modelId="{C899EAB3-BAE2-FB4F-8297-70868539BBC4}" type="pres">
      <dgm:prSet presAssocID="{4CEDC37A-0A08-472E-80E9-64D289F43B8C}" presName="L1TextContainer" presStyleLbl="revTx" presStyleIdx="2" presStyleCnt="9">
        <dgm:presLayoutVars>
          <dgm:chMax val="1"/>
          <dgm:chPref val="1"/>
          <dgm:bulletEnabled val="1"/>
        </dgm:presLayoutVars>
      </dgm:prSet>
      <dgm:spPr/>
    </dgm:pt>
    <dgm:pt modelId="{37451913-84D0-D441-9104-3B4B95CA7543}" type="pres">
      <dgm:prSet presAssocID="{4CEDC37A-0A08-472E-80E9-64D289F43B8C}" presName="L2TextContainerWrapper" presStyleCnt="0">
        <dgm:presLayoutVars>
          <dgm:chMax val="0"/>
          <dgm:chPref val="0"/>
          <dgm:bulletEnabled val="1"/>
        </dgm:presLayoutVars>
      </dgm:prSet>
      <dgm:spPr/>
    </dgm:pt>
    <dgm:pt modelId="{00BA7A65-7EAC-AC40-AEE5-D6EB6933CD9B}" type="pres">
      <dgm:prSet presAssocID="{4CEDC37A-0A08-472E-80E9-64D289F43B8C}" presName="L2TextContainer" presStyleLbl="bgAccFollowNode1" presStyleIdx="2" presStyleCnt="9"/>
      <dgm:spPr/>
    </dgm:pt>
    <dgm:pt modelId="{66F73D8C-B1E0-4D46-9D07-C80929D7A9AB}" type="pres">
      <dgm:prSet presAssocID="{4CEDC37A-0A08-472E-80E9-64D289F43B8C}" presName="FlexibleEmptyPlaceHolder" presStyleCnt="0"/>
      <dgm:spPr/>
    </dgm:pt>
    <dgm:pt modelId="{0AB1C543-847E-EE4E-9A31-BFF88FD04388}" type="pres">
      <dgm:prSet presAssocID="{4CEDC37A-0A08-472E-80E9-64D289F43B8C}" presName="ConnectLine" presStyleLbl="alignNode1" presStyleIdx="2"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989F3D0-EBA7-D44C-BAAE-708A2013A795}" type="pres">
      <dgm:prSet presAssocID="{4CEDC37A-0A08-472E-80E9-64D289F43B8C}" presName="ConnectorPoint" presStyleLbl="fgAcc1" presStyleIdx="2" presStyleCnt="9"/>
      <dgm:spPr>
        <a:solidFill>
          <a:schemeClr val="lt1">
            <a:alpha val="90000"/>
            <a:hueOff val="0"/>
            <a:satOff val="0"/>
            <a:lumOff val="0"/>
            <a:alphaOff val="0"/>
          </a:schemeClr>
        </a:solidFill>
        <a:ln w="19050" cap="rnd" cmpd="sng" algn="ctr">
          <a:noFill/>
          <a:prstDash val="solid"/>
        </a:ln>
        <a:effectLst/>
      </dgm:spPr>
    </dgm:pt>
    <dgm:pt modelId="{9D6A120A-F7F0-BC4B-92C2-A7F18145A8A7}" type="pres">
      <dgm:prSet presAssocID="{4CEDC37A-0A08-472E-80E9-64D289F43B8C}" presName="EmptyPlaceHolder" presStyleCnt="0"/>
      <dgm:spPr/>
    </dgm:pt>
    <dgm:pt modelId="{C9920095-48E6-104B-9FA2-6CC2B68617AF}" type="pres">
      <dgm:prSet presAssocID="{C0981699-8F0B-40B0-A695-81E6D3D29244}" presName="spaceBetweenRectangles" presStyleCnt="0"/>
      <dgm:spPr/>
    </dgm:pt>
    <dgm:pt modelId="{14CABA1C-80F4-EB4F-89FA-074E5177FA09}" type="pres">
      <dgm:prSet presAssocID="{7F5C04F0-9CCA-4533-898F-0DDF9D9B472E}" presName="composite" presStyleCnt="0"/>
      <dgm:spPr/>
    </dgm:pt>
    <dgm:pt modelId="{0D8BFA4F-BC8F-B142-8FEA-2C646E3773ED}" type="pres">
      <dgm:prSet presAssocID="{7F5C04F0-9CCA-4533-898F-0DDF9D9B472E}" presName="L1TextContainer" presStyleLbl="revTx" presStyleIdx="3" presStyleCnt="9">
        <dgm:presLayoutVars>
          <dgm:chMax val="1"/>
          <dgm:chPref val="1"/>
          <dgm:bulletEnabled val="1"/>
        </dgm:presLayoutVars>
      </dgm:prSet>
      <dgm:spPr/>
    </dgm:pt>
    <dgm:pt modelId="{69C0DE92-5FBE-9E4B-BDD5-DB8899E92E6E}" type="pres">
      <dgm:prSet presAssocID="{7F5C04F0-9CCA-4533-898F-0DDF9D9B472E}" presName="L2TextContainerWrapper" presStyleCnt="0">
        <dgm:presLayoutVars>
          <dgm:chMax val="0"/>
          <dgm:chPref val="0"/>
          <dgm:bulletEnabled val="1"/>
        </dgm:presLayoutVars>
      </dgm:prSet>
      <dgm:spPr/>
    </dgm:pt>
    <dgm:pt modelId="{2A028886-E94D-F248-B200-BF04BE47698D}" type="pres">
      <dgm:prSet presAssocID="{7F5C04F0-9CCA-4533-898F-0DDF9D9B472E}" presName="L2TextContainer" presStyleLbl="bgAccFollowNode1" presStyleIdx="3" presStyleCnt="9" custLinFactNeighborX="0"/>
      <dgm:spPr/>
    </dgm:pt>
    <dgm:pt modelId="{58F535F7-7C1C-7841-AA82-C47555FDBE9B}" type="pres">
      <dgm:prSet presAssocID="{7F5C04F0-9CCA-4533-898F-0DDF9D9B472E}" presName="FlexibleEmptyPlaceHolder" presStyleCnt="0"/>
      <dgm:spPr/>
    </dgm:pt>
    <dgm:pt modelId="{E9FD6F13-A9EE-1845-B985-FA38665E149E}" type="pres">
      <dgm:prSet presAssocID="{7F5C04F0-9CCA-4533-898F-0DDF9D9B472E}" presName="ConnectLine" presStyleLbl="alignNode1" presStyleIdx="3"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CDC9BB0-9FDB-A148-97E6-163FF965C2CD}" type="pres">
      <dgm:prSet presAssocID="{7F5C04F0-9CCA-4533-898F-0DDF9D9B472E}" presName="ConnectorPoint" presStyleLbl="fgAcc1" presStyleIdx="3" presStyleCnt="9"/>
      <dgm:spPr>
        <a:solidFill>
          <a:schemeClr val="lt1">
            <a:alpha val="90000"/>
            <a:hueOff val="0"/>
            <a:satOff val="0"/>
            <a:lumOff val="0"/>
            <a:alphaOff val="0"/>
          </a:schemeClr>
        </a:solidFill>
        <a:ln w="19050" cap="rnd" cmpd="sng" algn="ctr">
          <a:noFill/>
          <a:prstDash val="solid"/>
        </a:ln>
        <a:effectLst/>
      </dgm:spPr>
    </dgm:pt>
    <dgm:pt modelId="{27DAFE9F-B06A-A749-96CD-6224238B172C}" type="pres">
      <dgm:prSet presAssocID="{7F5C04F0-9CCA-4533-898F-0DDF9D9B472E}" presName="EmptyPlaceHolder" presStyleCnt="0"/>
      <dgm:spPr/>
    </dgm:pt>
    <dgm:pt modelId="{7E84AD39-2E00-D941-A70B-C3B2210EDC86}" type="pres">
      <dgm:prSet presAssocID="{0477CF09-981E-4B74-8E18-C00486571A63}" presName="spaceBetweenRectangles" presStyleCnt="0"/>
      <dgm:spPr/>
    </dgm:pt>
    <dgm:pt modelId="{66359DFA-41A3-F549-912C-0BBC7DC1AD9D}" type="pres">
      <dgm:prSet presAssocID="{40364E19-28D1-4864-B94D-8055F3123C48}" presName="composite" presStyleCnt="0"/>
      <dgm:spPr/>
    </dgm:pt>
    <dgm:pt modelId="{DFB3F91E-7B90-144E-AEDF-8A4C38137E3E}" type="pres">
      <dgm:prSet presAssocID="{40364E19-28D1-4864-B94D-8055F3123C48}" presName="L1TextContainer" presStyleLbl="revTx" presStyleIdx="4" presStyleCnt="9">
        <dgm:presLayoutVars>
          <dgm:chMax val="1"/>
          <dgm:chPref val="1"/>
          <dgm:bulletEnabled val="1"/>
        </dgm:presLayoutVars>
      </dgm:prSet>
      <dgm:spPr/>
    </dgm:pt>
    <dgm:pt modelId="{13016998-E52C-D14D-8D76-55E13CCD6AE2}" type="pres">
      <dgm:prSet presAssocID="{40364E19-28D1-4864-B94D-8055F3123C48}" presName="L2TextContainerWrapper" presStyleCnt="0">
        <dgm:presLayoutVars>
          <dgm:chMax val="0"/>
          <dgm:chPref val="0"/>
          <dgm:bulletEnabled val="1"/>
        </dgm:presLayoutVars>
      </dgm:prSet>
      <dgm:spPr/>
    </dgm:pt>
    <dgm:pt modelId="{9CED05C2-8036-2E43-BF12-83B4917DBAB0}" type="pres">
      <dgm:prSet presAssocID="{40364E19-28D1-4864-B94D-8055F3123C48}" presName="L2TextContainer" presStyleLbl="bgAccFollowNode1" presStyleIdx="4" presStyleCnt="9"/>
      <dgm:spPr/>
    </dgm:pt>
    <dgm:pt modelId="{29C5D377-F1A5-9646-84A1-4CD4B79564A8}" type="pres">
      <dgm:prSet presAssocID="{40364E19-28D1-4864-B94D-8055F3123C48}" presName="FlexibleEmptyPlaceHolder" presStyleCnt="0"/>
      <dgm:spPr/>
    </dgm:pt>
    <dgm:pt modelId="{73C41C5B-26AD-5B4F-8EE9-3B18E5E1B65E}" type="pres">
      <dgm:prSet presAssocID="{40364E19-28D1-4864-B94D-8055F3123C48}" presName="ConnectLine" presStyleLbl="alignNode1" presStyleIdx="4"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B5D1873E-AE37-E44F-8795-ED97D03EA9BD}" type="pres">
      <dgm:prSet presAssocID="{40364E19-28D1-4864-B94D-8055F3123C48}" presName="ConnectorPoint" presStyleLbl="fgAcc1" presStyleIdx="4" presStyleCnt="9"/>
      <dgm:spPr>
        <a:solidFill>
          <a:schemeClr val="lt1">
            <a:alpha val="90000"/>
            <a:hueOff val="0"/>
            <a:satOff val="0"/>
            <a:lumOff val="0"/>
            <a:alphaOff val="0"/>
          </a:schemeClr>
        </a:solidFill>
        <a:ln w="19050" cap="rnd" cmpd="sng" algn="ctr">
          <a:noFill/>
          <a:prstDash val="solid"/>
        </a:ln>
        <a:effectLst/>
      </dgm:spPr>
    </dgm:pt>
    <dgm:pt modelId="{9185D0F8-A440-8A49-AEAC-D534E460F4A2}" type="pres">
      <dgm:prSet presAssocID="{40364E19-28D1-4864-B94D-8055F3123C48}" presName="EmptyPlaceHolder" presStyleCnt="0"/>
      <dgm:spPr/>
    </dgm:pt>
    <dgm:pt modelId="{FFFCBBB3-22C6-7D47-AC1B-869BC8B5DDAC}" type="pres">
      <dgm:prSet presAssocID="{14BAF7E3-176D-4C3C-9607-9BF88F692267}" presName="spaceBetweenRectangles" presStyleCnt="0"/>
      <dgm:spPr/>
    </dgm:pt>
    <dgm:pt modelId="{F5CC0413-AA83-F344-AE43-EF7B3E5E767C}" type="pres">
      <dgm:prSet presAssocID="{AE76A7FF-5F58-46F8-93CB-8C5CF8C64C90}" presName="composite" presStyleCnt="0"/>
      <dgm:spPr/>
    </dgm:pt>
    <dgm:pt modelId="{2FD3FFAA-DDF7-E54A-9954-FEC9B5A6803D}" type="pres">
      <dgm:prSet presAssocID="{AE76A7FF-5F58-46F8-93CB-8C5CF8C64C90}" presName="L1TextContainer" presStyleLbl="revTx" presStyleIdx="5" presStyleCnt="9">
        <dgm:presLayoutVars>
          <dgm:chMax val="1"/>
          <dgm:chPref val="1"/>
          <dgm:bulletEnabled val="1"/>
        </dgm:presLayoutVars>
      </dgm:prSet>
      <dgm:spPr/>
    </dgm:pt>
    <dgm:pt modelId="{E86B777B-0B6D-0B4B-A62A-8B335CEF196A}" type="pres">
      <dgm:prSet presAssocID="{AE76A7FF-5F58-46F8-93CB-8C5CF8C64C90}" presName="L2TextContainerWrapper" presStyleCnt="0">
        <dgm:presLayoutVars>
          <dgm:chMax val="0"/>
          <dgm:chPref val="0"/>
          <dgm:bulletEnabled val="1"/>
        </dgm:presLayoutVars>
      </dgm:prSet>
      <dgm:spPr/>
    </dgm:pt>
    <dgm:pt modelId="{C2D35DD4-6250-5C46-804C-BCEFC10201EF}" type="pres">
      <dgm:prSet presAssocID="{AE76A7FF-5F58-46F8-93CB-8C5CF8C64C90}" presName="L2TextContainer" presStyleLbl="bgAccFollowNode1" presStyleIdx="5" presStyleCnt="9" custLinFactNeighborX="2707" custLinFactNeighborY="-948"/>
      <dgm:spPr/>
    </dgm:pt>
    <dgm:pt modelId="{56D04A2D-BFB8-F44F-A1F0-96EC0BA851D0}" type="pres">
      <dgm:prSet presAssocID="{AE76A7FF-5F58-46F8-93CB-8C5CF8C64C90}" presName="FlexibleEmptyPlaceHolder" presStyleCnt="0"/>
      <dgm:spPr/>
    </dgm:pt>
    <dgm:pt modelId="{FBADD12C-AD8A-7E43-A4C7-C19200DF7F14}" type="pres">
      <dgm:prSet presAssocID="{AE76A7FF-5F58-46F8-93CB-8C5CF8C64C90}" presName="ConnectLine" presStyleLbl="alignNode1" presStyleIdx="5"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2CCAD865-96E1-0A42-88C8-97E72009BDF8}" type="pres">
      <dgm:prSet presAssocID="{AE76A7FF-5F58-46F8-93CB-8C5CF8C64C90}" presName="ConnectorPoint" presStyleLbl="fgAcc1" presStyleIdx="5" presStyleCnt="9"/>
      <dgm:spPr>
        <a:solidFill>
          <a:schemeClr val="lt1">
            <a:alpha val="90000"/>
            <a:hueOff val="0"/>
            <a:satOff val="0"/>
            <a:lumOff val="0"/>
            <a:alphaOff val="0"/>
          </a:schemeClr>
        </a:solidFill>
        <a:ln w="19050" cap="rnd" cmpd="sng" algn="ctr">
          <a:noFill/>
          <a:prstDash val="solid"/>
        </a:ln>
        <a:effectLst/>
      </dgm:spPr>
    </dgm:pt>
    <dgm:pt modelId="{7E85816E-64FC-A240-AFF7-C5D0055B61D7}" type="pres">
      <dgm:prSet presAssocID="{AE76A7FF-5F58-46F8-93CB-8C5CF8C64C90}" presName="EmptyPlaceHolder" presStyleCnt="0"/>
      <dgm:spPr/>
    </dgm:pt>
    <dgm:pt modelId="{D63221BD-9F8B-434C-902F-2766B2A4D7D6}" type="pres">
      <dgm:prSet presAssocID="{6C09022E-6351-48EB-9D76-ECF00EE4369E}" presName="spaceBetweenRectangles" presStyleCnt="0"/>
      <dgm:spPr/>
    </dgm:pt>
    <dgm:pt modelId="{78727BE3-51B9-A64B-BA4F-2225D9431E60}" type="pres">
      <dgm:prSet presAssocID="{99AB7577-65AC-426B-BE2C-989A230BE139}" presName="composite" presStyleCnt="0"/>
      <dgm:spPr/>
    </dgm:pt>
    <dgm:pt modelId="{2C3DB072-226A-0840-9716-FB9E0AEAEED8}" type="pres">
      <dgm:prSet presAssocID="{99AB7577-65AC-426B-BE2C-989A230BE139}" presName="L1TextContainer" presStyleLbl="revTx" presStyleIdx="6" presStyleCnt="9">
        <dgm:presLayoutVars>
          <dgm:chMax val="1"/>
          <dgm:chPref val="1"/>
          <dgm:bulletEnabled val="1"/>
        </dgm:presLayoutVars>
      </dgm:prSet>
      <dgm:spPr/>
    </dgm:pt>
    <dgm:pt modelId="{183FBBA1-14D7-0B44-B57A-CC87738FE835}" type="pres">
      <dgm:prSet presAssocID="{99AB7577-65AC-426B-BE2C-989A230BE139}" presName="L2TextContainerWrapper" presStyleCnt="0">
        <dgm:presLayoutVars>
          <dgm:chMax val="0"/>
          <dgm:chPref val="0"/>
          <dgm:bulletEnabled val="1"/>
        </dgm:presLayoutVars>
      </dgm:prSet>
      <dgm:spPr/>
    </dgm:pt>
    <dgm:pt modelId="{3BE5BFD5-FEC2-0242-99C4-CB3507E4B247}" type="pres">
      <dgm:prSet presAssocID="{99AB7577-65AC-426B-BE2C-989A230BE139}" presName="L2TextContainer" presStyleLbl="bgAccFollowNode1" presStyleIdx="6" presStyleCnt="9"/>
      <dgm:spPr/>
    </dgm:pt>
    <dgm:pt modelId="{06C7EDA3-1215-DF4B-B7EA-9901087D9E60}" type="pres">
      <dgm:prSet presAssocID="{99AB7577-65AC-426B-BE2C-989A230BE139}" presName="FlexibleEmptyPlaceHolder" presStyleCnt="0"/>
      <dgm:spPr/>
    </dgm:pt>
    <dgm:pt modelId="{C3C621DB-1A6D-3F4F-8D22-4994367ABA58}" type="pres">
      <dgm:prSet presAssocID="{99AB7577-65AC-426B-BE2C-989A230BE139}" presName="ConnectLine" presStyleLbl="alignNode1" presStyleIdx="6"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9599828-474E-2B47-A669-43405719EDE9}" type="pres">
      <dgm:prSet presAssocID="{99AB7577-65AC-426B-BE2C-989A230BE139}" presName="ConnectorPoint" presStyleLbl="fgAcc1" presStyleIdx="6" presStyleCnt="9"/>
      <dgm:spPr>
        <a:solidFill>
          <a:schemeClr val="lt1">
            <a:alpha val="90000"/>
            <a:hueOff val="0"/>
            <a:satOff val="0"/>
            <a:lumOff val="0"/>
            <a:alphaOff val="0"/>
          </a:schemeClr>
        </a:solidFill>
        <a:ln w="19050" cap="rnd" cmpd="sng" algn="ctr">
          <a:noFill/>
          <a:prstDash val="solid"/>
        </a:ln>
        <a:effectLst/>
      </dgm:spPr>
    </dgm:pt>
    <dgm:pt modelId="{3B04A59C-AA80-A940-A846-472DA1E52D4C}" type="pres">
      <dgm:prSet presAssocID="{99AB7577-65AC-426B-BE2C-989A230BE139}" presName="EmptyPlaceHolder" presStyleCnt="0"/>
      <dgm:spPr/>
    </dgm:pt>
    <dgm:pt modelId="{9951EF7C-BAB9-9B46-A01C-3D6435A73186}" type="pres">
      <dgm:prSet presAssocID="{4240630D-2BC9-42EB-9D47-4789E3542FFB}" presName="spaceBetweenRectangles" presStyleCnt="0"/>
      <dgm:spPr/>
    </dgm:pt>
    <dgm:pt modelId="{96C604C0-7830-2548-B043-B5A26655FFDF}" type="pres">
      <dgm:prSet presAssocID="{B8B5E3D0-F0B4-4544-8B87-AF6644DFF436}" presName="composite" presStyleCnt="0"/>
      <dgm:spPr/>
    </dgm:pt>
    <dgm:pt modelId="{48BAF75F-641C-9B4E-822F-9DF53D0B860A}" type="pres">
      <dgm:prSet presAssocID="{B8B5E3D0-F0B4-4544-8B87-AF6644DFF436}" presName="L1TextContainer" presStyleLbl="revTx" presStyleIdx="7" presStyleCnt="9">
        <dgm:presLayoutVars>
          <dgm:chMax val="1"/>
          <dgm:chPref val="1"/>
          <dgm:bulletEnabled val="1"/>
        </dgm:presLayoutVars>
      </dgm:prSet>
      <dgm:spPr/>
    </dgm:pt>
    <dgm:pt modelId="{BD77750B-BDA3-D94F-A626-C95E3ECFC1AF}" type="pres">
      <dgm:prSet presAssocID="{B8B5E3D0-F0B4-4544-8B87-AF6644DFF436}" presName="L2TextContainerWrapper" presStyleCnt="0">
        <dgm:presLayoutVars>
          <dgm:chMax val="0"/>
          <dgm:chPref val="0"/>
          <dgm:bulletEnabled val="1"/>
        </dgm:presLayoutVars>
      </dgm:prSet>
      <dgm:spPr/>
    </dgm:pt>
    <dgm:pt modelId="{17D1F85E-F083-3F42-979E-79639D4AC417}" type="pres">
      <dgm:prSet presAssocID="{B8B5E3D0-F0B4-4544-8B87-AF6644DFF436}" presName="L2TextContainer" presStyleLbl="bgAccFollowNode1" presStyleIdx="7" presStyleCnt="9" custLinFactNeighborX="-892" custLinFactNeighborY="-3172"/>
      <dgm:spPr/>
    </dgm:pt>
    <dgm:pt modelId="{84827123-956C-3045-BB8A-90232AEF8796}" type="pres">
      <dgm:prSet presAssocID="{B8B5E3D0-F0B4-4544-8B87-AF6644DFF436}" presName="FlexibleEmptyPlaceHolder" presStyleCnt="0"/>
      <dgm:spPr/>
    </dgm:pt>
    <dgm:pt modelId="{AD0EE796-7C87-4445-9EB2-B28961B227C4}" type="pres">
      <dgm:prSet presAssocID="{B8B5E3D0-F0B4-4544-8B87-AF6644DFF436}" presName="ConnectLine" presStyleLbl="alignNode1" presStyleIdx="7"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11B9CB5-B3C2-9A49-92A4-235B56C501B4}" type="pres">
      <dgm:prSet presAssocID="{B8B5E3D0-F0B4-4544-8B87-AF6644DFF436}" presName="ConnectorPoint" presStyleLbl="fgAcc1" presStyleIdx="7" presStyleCnt="9"/>
      <dgm:spPr>
        <a:solidFill>
          <a:schemeClr val="lt1">
            <a:alpha val="90000"/>
            <a:hueOff val="0"/>
            <a:satOff val="0"/>
            <a:lumOff val="0"/>
            <a:alphaOff val="0"/>
          </a:schemeClr>
        </a:solidFill>
        <a:ln w="19050" cap="rnd" cmpd="sng" algn="ctr">
          <a:noFill/>
          <a:prstDash val="solid"/>
        </a:ln>
        <a:effectLst/>
      </dgm:spPr>
    </dgm:pt>
    <dgm:pt modelId="{06510B73-ED44-0143-9561-38871870CDA9}" type="pres">
      <dgm:prSet presAssocID="{B8B5E3D0-F0B4-4544-8B87-AF6644DFF436}" presName="EmptyPlaceHolder" presStyleCnt="0"/>
      <dgm:spPr/>
    </dgm:pt>
    <dgm:pt modelId="{A0E01836-D151-DA46-BC52-485940E03D13}" type="pres">
      <dgm:prSet presAssocID="{B34298E5-0AB7-4BCF-B3CC-B9DF687B7CCC}" presName="spaceBetweenRectangles" presStyleCnt="0"/>
      <dgm:spPr/>
    </dgm:pt>
    <dgm:pt modelId="{393D82E4-ED2E-A942-A7E0-C8C2B25B6C90}" type="pres">
      <dgm:prSet presAssocID="{8ED4288D-D0E3-4C80-860E-B2EBB7885BCA}" presName="composite" presStyleCnt="0"/>
      <dgm:spPr/>
    </dgm:pt>
    <dgm:pt modelId="{E75CBC93-A92C-4D4D-BE84-9768F2FCB7A4}" type="pres">
      <dgm:prSet presAssocID="{8ED4288D-D0E3-4C80-860E-B2EBB7885BCA}" presName="L1TextContainer" presStyleLbl="revTx" presStyleIdx="8" presStyleCnt="9">
        <dgm:presLayoutVars>
          <dgm:chMax val="1"/>
          <dgm:chPref val="1"/>
          <dgm:bulletEnabled val="1"/>
        </dgm:presLayoutVars>
      </dgm:prSet>
      <dgm:spPr/>
    </dgm:pt>
    <dgm:pt modelId="{A4910487-BF0F-3748-83F6-25521CDADC52}" type="pres">
      <dgm:prSet presAssocID="{8ED4288D-D0E3-4C80-860E-B2EBB7885BCA}" presName="L2TextContainerWrapper" presStyleCnt="0">
        <dgm:presLayoutVars>
          <dgm:chMax val="0"/>
          <dgm:chPref val="0"/>
          <dgm:bulletEnabled val="1"/>
        </dgm:presLayoutVars>
      </dgm:prSet>
      <dgm:spPr/>
    </dgm:pt>
    <dgm:pt modelId="{4D0CEEF4-3B98-8348-99E5-913426BF89C8}" type="pres">
      <dgm:prSet presAssocID="{8ED4288D-D0E3-4C80-860E-B2EBB7885BCA}" presName="L2TextContainer" presStyleLbl="bgAccFollowNode1" presStyleIdx="8" presStyleCnt="9"/>
      <dgm:spPr/>
    </dgm:pt>
    <dgm:pt modelId="{A524E10F-BE61-5F49-8D93-81A3E058F942}" type="pres">
      <dgm:prSet presAssocID="{8ED4288D-D0E3-4C80-860E-B2EBB7885BCA}" presName="FlexibleEmptyPlaceHolder" presStyleCnt="0"/>
      <dgm:spPr/>
    </dgm:pt>
    <dgm:pt modelId="{DF54D499-51F1-D04E-A128-04A43033FAA8}" type="pres">
      <dgm:prSet presAssocID="{8ED4288D-D0E3-4C80-860E-B2EBB7885BCA}" presName="ConnectLine" presStyleLbl="alignNode1" presStyleIdx="8"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1988E13D-460D-4C40-8BB3-85E5D7380D29}" type="pres">
      <dgm:prSet presAssocID="{8ED4288D-D0E3-4C80-860E-B2EBB7885BCA}" presName="ConnectorPoint" presStyleLbl="fgAcc1" presStyleIdx="8" presStyleCnt="9"/>
      <dgm:spPr>
        <a:solidFill>
          <a:schemeClr val="lt1">
            <a:alpha val="90000"/>
            <a:hueOff val="0"/>
            <a:satOff val="0"/>
            <a:lumOff val="0"/>
            <a:alphaOff val="0"/>
          </a:schemeClr>
        </a:solidFill>
        <a:ln w="19050" cap="rnd" cmpd="sng" algn="ctr">
          <a:noFill/>
          <a:prstDash val="solid"/>
        </a:ln>
        <a:effectLst/>
      </dgm:spPr>
    </dgm:pt>
    <dgm:pt modelId="{16FE0FDA-582A-9E43-88BB-F61BEF5146A3}" type="pres">
      <dgm:prSet presAssocID="{8ED4288D-D0E3-4C80-860E-B2EBB7885BCA}" presName="EmptyPlaceHolder" presStyleCnt="0"/>
      <dgm:spPr/>
    </dgm:pt>
  </dgm:ptLst>
  <dgm:cxnLst>
    <dgm:cxn modelId="{9F3E9C08-79C1-D54A-B159-6455735D786F}" type="presOf" srcId="{40364E19-28D1-4864-B94D-8055F3123C48}" destId="{DFB3F91E-7B90-144E-AEDF-8A4C38137E3E}" srcOrd="0" destOrd="0" presId="urn:microsoft.com/office/officeart/2017/3/layout/HorizontalPathTimeline"/>
    <dgm:cxn modelId="{ECF1C108-200D-4EFE-A0A9-D5AC4F9D28A2}" srcId="{67D7871D-6EE4-4E30-98F2-EA5A84A09107}" destId="{6CD3F0D0-EB47-429E-9DBB-726BE83863A2}" srcOrd="1" destOrd="0" parTransId="{392F1108-7DA0-4C6A-98A9-31BA56A7B35D}" sibTransId="{1C997390-0CDA-4A5C-ABE6-05BD7D92A1CF}"/>
    <dgm:cxn modelId="{34E46A0C-5DF7-49B7-BD5F-0D803BF86C63}" srcId="{8ED4288D-D0E3-4C80-860E-B2EBB7885BCA}" destId="{E63957D3-42F5-4D62-9757-3C8A2840FA85}" srcOrd="0" destOrd="0" parTransId="{69841984-237A-4544-8FD5-8EC4C79A1D11}" sibTransId="{D1932AA2-0459-426F-BB38-4572DB227C53}"/>
    <dgm:cxn modelId="{1ED7CE1A-8B11-0845-8430-E225E32ED3F8}" type="presOf" srcId="{434320F8-DE83-4EB8-919F-5D90D08C3BF1}" destId="{55B0FB45-A0B6-3949-841E-9CDAA2868BC2}" srcOrd="0" destOrd="0" presId="urn:microsoft.com/office/officeart/2017/3/layout/HorizontalPathTimeline"/>
    <dgm:cxn modelId="{C35F8A23-19B8-4343-A799-073CBE91601E}" type="presOf" srcId="{D38E4EE1-2A57-4522-9F12-0BB04FF1F8AC}" destId="{9CED05C2-8036-2E43-BF12-83B4917DBAB0}" srcOrd="0" destOrd="0" presId="urn:microsoft.com/office/officeart/2017/3/layout/HorizontalPathTimeline"/>
    <dgm:cxn modelId="{BAFDC523-4FDF-4146-AD59-7E27C6C6FEE3}" type="presOf" srcId="{99AB7577-65AC-426B-BE2C-989A230BE139}" destId="{2C3DB072-226A-0840-9716-FB9E0AEAEED8}" srcOrd="0" destOrd="0" presId="urn:microsoft.com/office/officeart/2017/3/layout/HorizontalPathTimeline"/>
    <dgm:cxn modelId="{BF2BEB25-656F-47FD-92A1-2844623EF749}" srcId="{AE76A7FF-5F58-46F8-93CB-8C5CF8C64C90}" destId="{AD17B5F8-0F19-4FBE-A6CF-7A13DF3BCADA}" srcOrd="0" destOrd="0" parTransId="{5154FB29-9C04-459E-91DE-30DB914B7420}" sibTransId="{77474716-E4E9-4867-BD3D-41E5DC02DE27}"/>
    <dgm:cxn modelId="{6D523F28-95EF-C649-979A-90307EE7381D}" type="presOf" srcId="{60507889-7BAC-4B5E-A582-B1F123E35D0A}" destId="{62062F26-3F95-C246-B2BA-24BBAE92CFC8}" srcOrd="0" destOrd="0" presId="urn:microsoft.com/office/officeart/2017/3/layout/HorizontalPathTimeline"/>
    <dgm:cxn modelId="{8FED2329-B343-4901-8863-3A7A95B376E1}" srcId="{67D7871D-6EE4-4E30-98F2-EA5A84A09107}" destId="{40364E19-28D1-4864-B94D-8055F3123C48}" srcOrd="4" destOrd="0" parTransId="{09B460E6-C8FD-4E1D-9223-463D3CDB7638}" sibTransId="{14BAF7E3-176D-4C3C-9607-9BF88F692267}"/>
    <dgm:cxn modelId="{AB96BD2D-DA93-4A5F-B7AE-67F4E32F1114}" srcId="{67D7871D-6EE4-4E30-98F2-EA5A84A09107}" destId="{434320F8-DE83-4EB8-919F-5D90D08C3BF1}" srcOrd="0" destOrd="0" parTransId="{893D04C3-4EC9-49ED-B61D-BF0C7E58D26B}" sibTransId="{E6416958-BA4D-4284-BB5B-E99950C7D9E3}"/>
    <dgm:cxn modelId="{4F69D932-1652-D741-B9C8-0B49DC6C786A}" type="presOf" srcId="{A1213DC2-ECF6-4D00-B99A-AB775257BBB1}" destId="{2A028886-E94D-F248-B200-BF04BE47698D}" srcOrd="0" destOrd="0" presId="urn:microsoft.com/office/officeart/2017/3/layout/HorizontalPathTimeline"/>
    <dgm:cxn modelId="{5CE2065E-CC99-A644-A944-A274DBC71F4D}" type="presOf" srcId="{252EDA27-4C90-4325-9B60-8E14CACE84C0}" destId="{3BE5BFD5-FEC2-0242-99C4-CB3507E4B247}" srcOrd="0" destOrd="0" presId="urn:microsoft.com/office/officeart/2017/3/layout/HorizontalPathTimeline"/>
    <dgm:cxn modelId="{9A24E15E-4742-4F34-BC97-DD77C8DEC092}" srcId="{67D7871D-6EE4-4E30-98F2-EA5A84A09107}" destId="{8ED4288D-D0E3-4C80-860E-B2EBB7885BCA}" srcOrd="8" destOrd="0" parTransId="{0717E7CA-C81E-48D6-838C-1C5DE124A744}" sibTransId="{6D8D63CB-31DB-4B3C-918C-E0AB7C208666}"/>
    <dgm:cxn modelId="{9BD2FB5F-1796-4255-8905-89687268B03E}" srcId="{67D7871D-6EE4-4E30-98F2-EA5A84A09107}" destId="{99AB7577-65AC-426B-BE2C-989A230BE139}" srcOrd="6" destOrd="0" parTransId="{A10E184F-ED50-4A81-B3B2-6DE36D3C1CE5}" sibTransId="{4240630D-2BC9-42EB-9D47-4789E3542FFB}"/>
    <dgm:cxn modelId="{9C2B7766-843A-42B9-936F-2647034F2539}" srcId="{40364E19-28D1-4864-B94D-8055F3123C48}" destId="{D38E4EE1-2A57-4522-9F12-0BB04FF1F8AC}" srcOrd="0" destOrd="0" parTransId="{16A03BAB-7A71-4FA8-9928-50128FC24786}" sibTransId="{9ED98FAB-A488-4C8C-B2A9-830E90291B34}"/>
    <dgm:cxn modelId="{42989967-0595-B441-BA7A-F0AF8B1EB4DC}" type="presOf" srcId="{67D7871D-6EE4-4E30-98F2-EA5A84A09107}" destId="{8DB71CBE-F5D7-A84E-814D-319E614C9B61}" srcOrd="0" destOrd="0" presId="urn:microsoft.com/office/officeart/2017/3/layout/HorizontalPathTimeline"/>
    <dgm:cxn modelId="{768B0555-C162-48D5-B893-2913EC4A916C}" srcId="{99AB7577-65AC-426B-BE2C-989A230BE139}" destId="{252EDA27-4C90-4325-9B60-8E14CACE84C0}" srcOrd="0" destOrd="0" parTransId="{6DA376B5-7343-4D69-BD42-77112BA4EC86}" sibTransId="{AD9EC1C4-ACF8-4113-84B6-D6B740F40721}"/>
    <dgm:cxn modelId="{F0F7BB58-76E7-418F-920D-FC95C9A19862}" srcId="{B8B5E3D0-F0B4-4544-8B87-AF6644DFF436}" destId="{75AFBB0D-4C8B-4702-8E95-73B332E3FAAC}" srcOrd="0" destOrd="0" parTransId="{F11537CC-B456-48FF-A49F-C798A08EA5FC}" sibTransId="{4490A716-CBA2-4CCA-BD61-C843D93876A2}"/>
    <dgm:cxn modelId="{1CAFD078-3B92-684A-A67C-33EF59C0D6B8}" type="presOf" srcId="{457E69A4-B665-4ECB-B56A-5127E8197106}" destId="{00BA7A65-7EAC-AC40-AEE5-D6EB6933CD9B}" srcOrd="0" destOrd="0" presId="urn:microsoft.com/office/officeart/2017/3/layout/HorizontalPathTimeline"/>
    <dgm:cxn modelId="{F08F2380-023D-481C-9D72-58FA5F424441}" srcId="{6CD3F0D0-EB47-429E-9DBB-726BE83863A2}" destId="{A24C1EBD-6F13-47C0-A47A-1C1762EDB231}" srcOrd="0" destOrd="0" parTransId="{5FFDC397-9B4D-4E1E-97FA-A436D5302CD8}" sibTransId="{1F998CAE-06A1-40ED-ACAE-3C8D2215BF1E}"/>
    <dgm:cxn modelId="{CE504180-4F91-4169-A9B9-350EC1C7E851}" srcId="{67D7871D-6EE4-4E30-98F2-EA5A84A09107}" destId="{4CEDC37A-0A08-472E-80E9-64D289F43B8C}" srcOrd="2" destOrd="0" parTransId="{1683E2F6-EB23-4F39-B5C5-DDD87257FD56}" sibTransId="{C0981699-8F0B-40B0-A695-81E6D3D29244}"/>
    <dgm:cxn modelId="{07C17789-53AF-0840-A8A5-FB6CCF85CB58}" type="presOf" srcId="{6CD3F0D0-EB47-429E-9DBB-726BE83863A2}" destId="{D3F140C7-AC70-D948-80A8-DB158E935E25}" srcOrd="0" destOrd="0" presId="urn:microsoft.com/office/officeart/2017/3/layout/HorizontalPathTimeline"/>
    <dgm:cxn modelId="{87A4439A-D072-5842-A030-0493B2D60F5C}" type="presOf" srcId="{4CEDC37A-0A08-472E-80E9-64D289F43B8C}" destId="{C899EAB3-BAE2-FB4F-8297-70868539BBC4}" srcOrd="0" destOrd="0" presId="urn:microsoft.com/office/officeart/2017/3/layout/HorizontalPathTimeline"/>
    <dgm:cxn modelId="{C0AA019D-CEC2-4246-A49C-186F0FF580DA}" type="presOf" srcId="{B8B5E3D0-F0B4-4544-8B87-AF6644DFF436}" destId="{48BAF75F-641C-9B4E-822F-9DF53D0B860A}" srcOrd="0" destOrd="0" presId="urn:microsoft.com/office/officeart/2017/3/layout/HorizontalPathTimeline"/>
    <dgm:cxn modelId="{604E0E9E-20B6-40ED-9B26-165A6E80823A}" srcId="{434320F8-DE83-4EB8-919F-5D90D08C3BF1}" destId="{60507889-7BAC-4B5E-A582-B1F123E35D0A}" srcOrd="0" destOrd="0" parTransId="{FE3F96FE-51AE-4BF1-8A85-CF2C5D707C3A}" sibTransId="{94E38C63-6455-4408-AFE5-D6DC357C73C2}"/>
    <dgm:cxn modelId="{46DFE9A2-1F76-F947-B8CF-F2E08019215A}" type="presOf" srcId="{7F5C04F0-9CCA-4533-898F-0DDF9D9B472E}" destId="{0D8BFA4F-BC8F-B142-8FEA-2C646E3773ED}" srcOrd="0" destOrd="0" presId="urn:microsoft.com/office/officeart/2017/3/layout/HorizontalPathTimeline"/>
    <dgm:cxn modelId="{4B2F96A6-5571-8247-9726-66910B28BE0D}" type="presOf" srcId="{E63957D3-42F5-4D62-9757-3C8A2840FA85}" destId="{4D0CEEF4-3B98-8348-99E5-913426BF89C8}" srcOrd="0" destOrd="0" presId="urn:microsoft.com/office/officeart/2017/3/layout/HorizontalPathTimeline"/>
    <dgm:cxn modelId="{0A6DF5A6-B0D5-459B-AC72-DC86DD5A37C6}" srcId="{67D7871D-6EE4-4E30-98F2-EA5A84A09107}" destId="{7F5C04F0-9CCA-4533-898F-0DDF9D9B472E}" srcOrd="3" destOrd="0" parTransId="{7187835F-C6A6-4B69-A246-7CDB1BFE9D7C}" sibTransId="{0477CF09-981E-4B74-8E18-C00486571A63}"/>
    <dgm:cxn modelId="{BECC24B3-D00A-3844-9C61-478C79952C64}" type="presOf" srcId="{AD17B5F8-0F19-4FBE-A6CF-7A13DF3BCADA}" destId="{C2D35DD4-6250-5C46-804C-BCEFC10201EF}" srcOrd="0" destOrd="0" presId="urn:microsoft.com/office/officeart/2017/3/layout/HorizontalPathTimeline"/>
    <dgm:cxn modelId="{97BE40B3-BDB3-3C4C-BFF6-93C3E8B49172}" type="presOf" srcId="{8ED4288D-D0E3-4C80-860E-B2EBB7885BCA}" destId="{E75CBC93-A92C-4D4D-BE84-9768F2FCB7A4}" srcOrd="0" destOrd="0" presId="urn:microsoft.com/office/officeart/2017/3/layout/HorizontalPathTimeline"/>
    <dgm:cxn modelId="{C6F631C0-DC43-4444-8D86-28D2EF4605E5}" type="presOf" srcId="{75AFBB0D-4C8B-4702-8E95-73B332E3FAAC}" destId="{17D1F85E-F083-3F42-979E-79639D4AC417}" srcOrd="0" destOrd="0" presId="urn:microsoft.com/office/officeart/2017/3/layout/HorizontalPathTimeline"/>
    <dgm:cxn modelId="{678A38CD-6D6E-427E-81EA-2746AB3EDDE8}" srcId="{4CEDC37A-0A08-472E-80E9-64D289F43B8C}" destId="{457E69A4-B665-4ECB-B56A-5127E8197106}" srcOrd="0" destOrd="0" parTransId="{D7B49699-9A10-4793-B711-DC5C23E4D209}" sibTransId="{64013C57-08D0-40BC-9C8D-F5719D34B110}"/>
    <dgm:cxn modelId="{F559F5D7-EB82-F144-B27D-835E0BBA215A}" type="presOf" srcId="{AE76A7FF-5F58-46F8-93CB-8C5CF8C64C90}" destId="{2FD3FFAA-DDF7-E54A-9954-FEC9B5A6803D}" srcOrd="0" destOrd="0" presId="urn:microsoft.com/office/officeart/2017/3/layout/HorizontalPathTimeline"/>
    <dgm:cxn modelId="{9330BFD9-0277-4C5F-9428-23007D6DB2B6}" srcId="{7F5C04F0-9CCA-4533-898F-0DDF9D9B472E}" destId="{A1213DC2-ECF6-4D00-B99A-AB775257BBB1}" srcOrd="0" destOrd="0" parTransId="{EEEC1F35-6DD2-4233-B56F-F62F43F8B999}" sibTransId="{51DF06FE-B723-4E37-AC79-225F965E25DF}"/>
    <dgm:cxn modelId="{AE3DD0DB-F5C3-B24E-B297-2B6F214BFCE6}" type="presOf" srcId="{A24C1EBD-6F13-47C0-A47A-1C1762EDB231}" destId="{82E63691-3137-0044-BF97-F3CD5708A6D6}" srcOrd="0" destOrd="0" presId="urn:microsoft.com/office/officeart/2017/3/layout/HorizontalPathTimeline"/>
    <dgm:cxn modelId="{938458F4-F9D6-4B1B-8F33-99A9C15557B2}" srcId="{67D7871D-6EE4-4E30-98F2-EA5A84A09107}" destId="{B8B5E3D0-F0B4-4544-8B87-AF6644DFF436}" srcOrd="7" destOrd="0" parTransId="{71B6CE5F-1857-4BFF-83B8-77F145D5512D}" sibTransId="{B34298E5-0AB7-4BCF-B3CC-B9DF687B7CCC}"/>
    <dgm:cxn modelId="{7A6FE8FA-CAE9-49C5-ABF2-46790FBA1B4B}" srcId="{67D7871D-6EE4-4E30-98F2-EA5A84A09107}" destId="{AE76A7FF-5F58-46F8-93CB-8C5CF8C64C90}" srcOrd="5" destOrd="0" parTransId="{C429F648-995D-4C5A-AEEC-24D60EB89D3F}" sibTransId="{6C09022E-6351-48EB-9D76-ECF00EE4369E}"/>
    <dgm:cxn modelId="{BD8AE893-41B2-C84B-BF3F-8D2D2F6A9247}" type="presParOf" srcId="{8DB71CBE-F5D7-A84E-814D-319E614C9B61}" destId="{FF11FAE8-39BB-4A47-9AA2-B57E47CF3209}" srcOrd="0" destOrd="0" presId="urn:microsoft.com/office/officeart/2017/3/layout/HorizontalPathTimeline"/>
    <dgm:cxn modelId="{C8C4DC0B-C849-6243-A65D-EB732C4FDED1}" type="presParOf" srcId="{8DB71CBE-F5D7-A84E-814D-319E614C9B61}" destId="{BEC5EED7-FE3D-9443-A714-640752F8F67D}" srcOrd="1" destOrd="0" presId="urn:microsoft.com/office/officeart/2017/3/layout/HorizontalPathTimeline"/>
    <dgm:cxn modelId="{3BF287C0-3BE8-334B-9A89-565096B85C5B}" type="presParOf" srcId="{BEC5EED7-FE3D-9443-A714-640752F8F67D}" destId="{2AB54C93-E85A-BF41-B6D4-7FF47394E102}" srcOrd="0" destOrd="0" presId="urn:microsoft.com/office/officeart/2017/3/layout/HorizontalPathTimeline"/>
    <dgm:cxn modelId="{6E46FC39-D4E1-294E-B826-6DFFCD57C4FD}" type="presParOf" srcId="{2AB54C93-E85A-BF41-B6D4-7FF47394E102}" destId="{55B0FB45-A0B6-3949-841E-9CDAA2868BC2}" srcOrd="0" destOrd="0" presId="urn:microsoft.com/office/officeart/2017/3/layout/HorizontalPathTimeline"/>
    <dgm:cxn modelId="{E10845CF-5F93-8244-834D-5B67EC25C172}" type="presParOf" srcId="{2AB54C93-E85A-BF41-B6D4-7FF47394E102}" destId="{4385F84E-9BBA-CD40-88CC-475985204C38}" srcOrd="1" destOrd="0" presId="urn:microsoft.com/office/officeart/2017/3/layout/HorizontalPathTimeline"/>
    <dgm:cxn modelId="{72762E94-4752-2044-BDFB-37E0A0D7B8B3}" type="presParOf" srcId="{4385F84E-9BBA-CD40-88CC-475985204C38}" destId="{62062F26-3F95-C246-B2BA-24BBAE92CFC8}" srcOrd="0" destOrd="0" presId="urn:microsoft.com/office/officeart/2017/3/layout/HorizontalPathTimeline"/>
    <dgm:cxn modelId="{02D8CAEB-2CBF-BF42-BDC4-2020F837040F}" type="presParOf" srcId="{4385F84E-9BBA-CD40-88CC-475985204C38}" destId="{1C834656-DCEB-E54A-A19F-A28A575A912B}" srcOrd="1" destOrd="0" presId="urn:microsoft.com/office/officeart/2017/3/layout/HorizontalPathTimeline"/>
    <dgm:cxn modelId="{5AD8674E-C0B1-6C49-A21B-2F016794816B}" type="presParOf" srcId="{2AB54C93-E85A-BF41-B6D4-7FF47394E102}" destId="{2391B644-7BCE-AA4B-9F63-635CECC8D8D1}" srcOrd="2" destOrd="0" presId="urn:microsoft.com/office/officeart/2017/3/layout/HorizontalPathTimeline"/>
    <dgm:cxn modelId="{B44BA5D5-60C4-F64B-BFD2-E4DBC161355B}" type="presParOf" srcId="{2AB54C93-E85A-BF41-B6D4-7FF47394E102}" destId="{AD58C6E1-1B91-724E-BFEB-14D1C1581010}" srcOrd="3" destOrd="0" presId="urn:microsoft.com/office/officeart/2017/3/layout/HorizontalPathTimeline"/>
    <dgm:cxn modelId="{4A65FC03-54B7-AF44-8F2E-81DF0F48B2F5}" type="presParOf" srcId="{2AB54C93-E85A-BF41-B6D4-7FF47394E102}" destId="{3D508176-E495-8146-975A-92DB1286ECD7}" srcOrd="4" destOrd="0" presId="urn:microsoft.com/office/officeart/2017/3/layout/HorizontalPathTimeline"/>
    <dgm:cxn modelId="{31EC9E01-CF5C-C149-9ED3-56B53E7FEFC8}" type="presParOf" srcId="{BEC5EED7-FE3D-9443-A714-640752F8F67D}" destId="{5270E4D0-E5FF-814E-A40D-A62D485AE4FD}" srcOrd="1" destOrd="0" presId="urn:microsoft.com/office/officeart/2017/3/layout/HorizontalPathTimeline"/>
    <dgm:cxn modelId="{7D3BD67D-F481-084C-BE40-798E9B155E65}" type="presParOf" srcId="{BEC5EED7-FE3D-9443-A714-640752F8F67D}" destId="{B10694EB-C235-C045-B8CE-3DBF9ED9575E}" srcOrd="2" destOrd="0" presId="urn:microsoft.com/office/officeart/2017/3/layout/HorizontalPathTimeline"/>
    <dgm:cxn modelId="{27EEC068-3714-BE48-B9B3-121032493DEA}" type="presParOf" srcId="{B10694EB-C235-C045-B8CE-3DBF9ED9575E}" destId="{D3F140C7-AC70-D948-80A8-DB158E935E25}" srcOrd="0" destOrd="0" presId="urn:microsoft.com/office/officeart/2017/3/layout/HorizontalPathTimeline"/>
    <dgm:cxn modelId="{93BD5204-4D2E-B441-8542-6511CA141B58}" type="presParOf" srcId="{B10694EB-C235-C045-B8CE-3DBF9ED9575E}" destId="{DA6AB802-92D5-0B4E-9A5B-ABA36C066BFE}" srcOrd="1" destOrd="0" presId="urn:microsoft.com/office/officeart/2017/3/layout/HorizontalPathTimeline"/>
    <dgm:cxn modelId="{6ED5B9E1-CBA8-5A40-AA1F-3E56D78D65E0}" type="presParOf" srcId="{DA6AB802-92D5-0B4E-9A5B-ABA36C066BFE}" destId="{82E63691-3137-0044-BF97-F3CD5708A6D6}" srcOrd="0" destOrd="0" presId="urn:microsoft.com/office/officeart/2017/3/layout/HorizontalPathTimeline"/>
    <dgm:cxn modelId="{991B25A8-50D0-F043-B799-F7EB6372A65E}" type="presParOf" srcId="{DA6AB802-92D5-0B4E-9A5B-ABA36C066BFE}" destId="{8BB78F44-CB07-8E4A-B153-63654D1F5961}" srcOrd="1" destOrd="0" presId="urn:microsoft.com/office/officeart/2017/3/layout/HorizontalPathTimeline"/>
    <dgm:cxn modelId="{D80C5012-AE3B-9148-ADA0-1C7129C4567E}" type="presParOf" srcId="{B10694EB-C235-C045-B8CE-3DBF9ED9575E}" destId="{02FB42B7-1B47-3241-89B5-BAA1F9FA73FE}" srcOrd="2" destOrd="0" presId="urn:microsoft.com/office/officeart/2017/3/layout/HorizontalPathTimeline"/>
    <dgm:cxn modelId="{D86D0A6B-DF1C-F041-9158-C731C62492B5}" type="presParOf" srcId="{B10694EB-C235-C045-B8CE-3DBF9ED9575E}" destId="{45564BFD-049B-A14D-A2B1-4B6D4CE20F10}" srcOrd="3" destOrd="0" presId="urn:microsoft.com/office/officeart/2017/3/layout/HorizontalPathTimeline"/>
    <dgm:cxn modelId="{00808978-8DFA-794A-965D-F898E03A7707}" type="presParOf" srcId="{B10694EB-C235-C045-B8CE-3DBF9ED9575E}" destId="{CDACE528-D7C3-5B41-8C9D-D6051059C7C9}" srcOrd="4" destOrd="0" presId="urn:microsoft.com/office/officeart/2017/3/layout/HorizontalPathTimeline"/>
    <dgm:cxn modelId="{77E0773A-2C33-C344-ACAA-44D16F2A10D0}" type="presParOf" srcId="{BEC5EED7-FE3D-9443-A714-640752F8F67D}" destId="{10E03043-7075-CB4D-938D-FAC08AC3E765}" srcOrd="3" destOrd="0" presId="urn:microsoft.com/office/officeart/2017/3/layout/HorizontalPathTimeline"/>
    <dgm:cxn modelId="{841BC2F8-731B-134B-B99F-A76B0FA98F71}" type="presParOf" srcId="{BEC5EED7-FE3D-9443-A714-640752F8F67D}" destId="{809213CF-2DD8-E347-BE1E-83551F4B7095}" srcOrd="4" destOrd="0" presId="urn:microsoft.com/office/officeart/2017/3/layout/HorizontalPathTimeline"/>
    <dgm:cxn modelId="{656CADD6-140D-D841-8168-490D8D5527E0}" type="presParOf" srcId="{809213CF-2DD8-E347-BE1E-83551F4B7095}" destId="{C899EAB3-BAE2-FB4F-8297-70868539BBC4}" srcOrd="0" destOrd="0" presId="urn:microsoft.com/office/officeart/2017/3/layout/HorizontalPathTimeline"/>
    <dgm:cxn modelId="{BB98C4D1-2415-704C-B3D2-B60564CD7A24}" type="presParOf" srcId="{809213CF-2DD8-E347-BE1E-83551F4B7095}" destId="{37451913-84D0-D441-9104-3B4B95CA7543}" srcOrd="1" destOrd="0" presId="urn:microsoft.com/office/officeart/2017/3/layout/HorizontalPathTimeline"/>
    <dgm:cxn modelId="{2A8FD3CF-FC50-E349-B82C-C51D068313F9}" type="presParOf" srcId="{37451913-84D0-D441-9104-3B4B95CA7543}" destId="{00BA7A65-7EAC-AC40-AEE5-D6EB6933CD9B}" srcOrd="0" destOrd="0" presId="urn:microsoft.com/office/officeart/2017/3/layout/HorizontalPathTimeline"/>
    <dgm:cxn modelId="{47C01F76-CF4C-574E-95A3-EE0346ECA0BD}" type="presParOf" srcId="{37451913-84D0-D441-9104-3B4B95CA7543}" destId="{66F73D8C-B1E0-4D46-9D07-C80929D7A9AB}" srcOrd="1" destOrd="0" presId="urn:microsoft.com/office/officeart/2017/3/layout/HorizontalPathTimeline"/>
    <dgm:cxn modelId="{A08CB85C-7696-F049-BF94-B3EA1B727A89}" type="presParOf" srcId="{809213CF-2DD8-E347-BE1E-83551F4B7095}" destId="{0AB1C543-847E-EE4E-9A31-BFF88FD04388}" srcOrd="2" destOrd="0" presId="urn:microsoft.com/office/officeart/2017/3/layout/HorizontalPathTimeline"/>
    <dgm:cxn modelId="{797A9A92-EE2C-D04F-A50A-52D2FEA17A77}" type="presParOf" srcId="{809213CF-2DD8-E347-BE1E-83551F4B7095}" destId="{E989F3D0-EBA7-D44C-BAAE-708A2013A795}" srcOrd="3" destOrd="0" presId="urn:microsoft.com/office/officeart/2017/3/layout/HorizontalPathTimeline"/>
    <dgm:cxn modelId="{335FED72-E4F9-7441-A61E-AAA4106AACA6}" type="presParOf" srcId="{809213CF-2DD8-E347-BE1E-83551F4B7095}" destId="{9D6A120A-F7F0-BC4B-92C2-A7F18145A8A7}" srcOrd="4" destOrd="0" presId="urn:microsoft.com/office/officeart/2017/3/layout/HorizontalPathTimeline"/>
    <dgm:cxn modelId="{AF8E4710-865C-AD49-81B1-3B7B9AD781AB}" type="presParOf" srcId="{BEC5EED7-FE3D-9443-A714-640752F8F67D}" destId="{C9920095-48E6-104B-9FA2-6CC2B68617AF}" srcOrd="5" destOrd="0" presId="urn:microsoft.com/office/officeart/2017/3/layout/HorizontalPathTimeline"/>
    <dgm:cxn modelId="{9799A808-B6DC-3244-B756-9B94B187DAEB}" type="presParOf" srcId="{BEC5EED7-FE3D-9443-A714-640752F8F67D}" destId="{14CABA1C-80F4-EB4F-89FA-074E5177FA09}" srcOrd="6" destOrd="0" presId="urn:microsoft.com/office/officeart/2017/3/layout/HorizontalPathTimeline"/>
    <dgm:cxn modelId="{4939511D-C110-8347-A26E-7BDEF56C18A9}" type="presParOf" srcId="{14CABA1C-80F4-EB4F-89FA-074E5177FA09}" destId="{0D8BFA4F-BC8F-B142-8FEA-2C646E3773ED}" srcOrd="0" destOrd="0" presId="urn:microsoft.com/office/officeart/2017/3/layout/HorizontalPathTimeline"/>
    <dgm:cxn modelId="{2A4F8588-98BC-C44B-A047-209039D5DA86}" type="presParOf" srcId="{14CABA1C-80F4-EB4F-89FA-074E5177FA09}" destId="{69C0DE92-5FBE-9E4B-BDD5-DB8899E92E6E}" srcOrd="1" destOrd="0" presId="urn:microsoft.com/office/officeart/2017/3/layout/HorizontalPathTimeline"/>
    <dgm:cxn modelId="{E1A16353-ACBD-B446-AAEE-672B3C105374}" type="presParOf" srcId="{69C0DE92-5FBE-9E4B-BDD5-DB8899E92E6E}" destId="{2A028886-E94D-F248-B200-BF04BE47698D}" srcOrd="0" destOrd="0" presId="urn:microsoft.com/office/officeart/2017/3/layout/HorizontalPathTimeline"/>
    <dgm:cxn modelId="{743BEDB5-E46A-F449-BDF3-D223A7DC2F0B}" type="presParOf" srcId="{69C0DE92-5FBE-9E4B-BDD5-DB8899E92E6E}" destId="{58F535F7-7C1C-7841-AA82-C47555FDBE9B}" srcOrd="1" destOrd="0" presId="urn:microsoft.com/office/officeart/2017/3/layout/HorizontalPathTimeline"/>
    <dgm:cxn modelId="{117824F8-86B2-8E44-B332-5AF70AEE2D47}" type="presParOf" srcId="{14CABA1C-80F4-EB4F-89FA-074E5177FA09}" destId="{E9FD6F13-A9EE-1845-B985-FA38665E149E}" srcOrd="2" destOrd="0" presId="urn:microsoft.com/office/officeart/2017/3/layout/HorizontalPathTimeline"/>
    <dgm:cxn modelId="{33AB8019-732D-CC44-A1FB-5F21366C20AE}" type="presParOf" srcId="{14CABA1C-80F4-EB4F-89FA-074E5177FA09}" destId="{ECDC9BB0-9FDB-A148-97E6-163FF965C2CD}" srcOrd="3" destOrd="0" presId="urn:microsoft.com/office/officeart/2017/3/layout/HorizontalPathTimeline"/>
    <dgm:cxn modelId="{742A2F34-6461-534F-AC42-4AC6CD384A33}" type="presParOf" srcId="{14CABA1C-80F4-EB4F-89FA-074E5177FA09}" destId="{27DAFE9F-B06A-A749-96CD-6224238B172C}" srcOrd="4" destOrd="0" presId="urn:microsoft.com/office/officeart/2017/3/layout/HorizontalPathTimeline"/>
    <dgm:cxn modelId="{1A190385-D8A3-8A4D-A41D-C4CF1012ADCF}" type="presParOf" srcId="{BEC5EED7-FE3D-9443-A714-640752F8F67D}" destId="{7E84AD39-2E00-D941-A70B-C3B2210EDC86}" srcOrd="7" destOrd="0" presId="urn:microsoft.com/office/officeart/2017/3/layout/HorizontalPathTimeline"/>
    <dgm:cxn modelId="{154B17A7-BE69-6047-AEAC-4AB929F6809B}" type="presParOf" srcId="{BEC5EED7-FE3D-9443-A714-640752F8F67D}" destId="{66359DFA-41A3-F549-912C-0BBC7DC1AD9D}" srcOrd="8" destOrd="0" presId="urn:microsoft.com/office/officeart/2017/3/layout/HorizontalPathTimeline"/>
    <dgm:cxn modelId="{040073EA-2C06-0A4B-9C30-D6457CAC52AB}" type="presParOf" srcId="{66359DFA-41A3-F549-912C-0BBC7DC1AD9D}" destId="{DFB3F91E-7B90-144E-AEDF-8A4C38137E3E}" srcOrd="0" destOrd="0" presId="urn:microsoft.com/office/officeart/2017/3/layout/HorizontalPathTimeline"/>
    <dgm:cxn modelId="{6E91877A-B1BE-1447-ABC8-6E1C9CE7D490}" type="presParOf" srcId="{66359DFA-41A3-F549-912C-0BBC7DC1AD9D}" destId="{13016998-E52C-D14D-8D76-55E13CCD6AE2}" srcOrd="1" destOrd="0" presId="urn:microsoft.com/office/officeart/2017/3/layout/HorizontalPathTimeline"/>
    <dgm:cxn modelId="{AAC802CA-C708-2D4D-9775-5FD93E12A952}" type="presParOf" srcId="{13016998-E52C-D14D-8D76-55E13CCD6AE2}" destId="{9CED05C2-8036-2E43-BF12-83B4917DBAB0}" srcOrd="0" destOrd="0" presId="urn:microsoft.com/office/officeart/2017/3/layout/HorizontalPathTimeline"/>
    <dgm:cxn modelId="{F732380B-CD8E-2047-8A15-758D83720D1A}" type="presParOf" srcId="{13016998-E52C-D14D-8D76-55E13CCD6AE2}" destId="{29C5D377-F1A5-9646-84A1-4CD4B79564A8}" srcOrd="1" destOrd="0" presId="urn:microsoft.com/office/officeart/2017/3/layout/HorizontalPathTimeline"/>
    <dgm:cxn modelId="{0CDB044A-19BD-9341-9367-DEED604E03EA}" type="presParOf" srcId="{66359DFA-41A3-F549-912C-0BBC7DC1AD9D}" destId="{73C41C5B-26AD-5B4F-8EE9-3B18E5E1B65E}" srcOrd="2" destOrd="0" presId="urn:microsoft.com/office/officeart/2017/3/layout/HorizontalPathTimeline"/>
    <dgm:cxn modelId="{15A542BB-172D-3D47-A2F9-BF4B9DE0C517}" type="presParOf" srcId="{66359DFA-41A3-F549-912C-0BBC7DC1AD9D}" destId="{B5D1873E-AE37-E44F-8795-ED97D03EA9BD}" srcOrd="3" destOrd="0" presId="urn:microsoft.com/office/officeart/2017/3/layout/HorizontalPathTimeline"/>
    <dgm:cxn modelId="{76318D39-1EA0-4749-B4B5-65BEA3F4346A}" type="presParOf" srcId="{66359DFA-41A3-F549-912C-0BBC7DC1AD9D}" destId="{9185D0F8-A440-8A49-AEAC-D534E460F4A2}" srcOrd="4" destOrd="0" presId="urn:microsoft.com/office/officeart/2017/3/layout/HorizontalPathTimeline"/>
    <dgm:cxn modelId="{0373D194-D039-BC4D-8FB8-0C55FC94FC6F}" type="presParOf" srcId="{BEC5EED7-FE3D-9443-A714-640752F8F67D}" destId="{FFFCBBB3-22C6-7D47-AC1B-869BC8B5DDAC}" srcOrd="9" destOrd="0" presId="urn:microsoft.com/office/officeart/2017/3/layout/HorizontalPathTimeline"/>
    <dgm:cxn modelId="{6B17C14E-548F-6D4E-B7C6-888D0D2CA540}" type="presParOf" srcId="{BEC5EED7-FE3D-9443-A714-640752F8F67D}" destId="{F5CC0413-AA83-F344-AE43-EF7B3E5E767C}" srcOrd="10" destOrd="0" presId="urn:microsoft.com/office/officeart/2017/3/layout/HorizontalPathTimeline"/>
    <dgm:cxn modelId="{AD1462C5-848B-AC48-BE0F-43181CC0E3E1}" type="presParOf" srcId="{F5CC0413-AA83-F344-AE43-EF7B3E5E767C}" destId="{2FD3FFAA-DDF7-E54A-9954-FEC9B5A6803D}" srcOrd="0" destOrd="0" presId="urn:microsoft.com/office/officeart/2017/3/layout/HorizontalPathTimeline"/>
    <dgm:cxn modelId="{76D0A6CF-5A43-8940-BFF3-6DC636F3F132}" type="presParOf" srcId="{F5CC0413-AA83-F344-AE43-EF7B3E5E767C}" destId="{E86B777B-0B6D-0B4B-A62A-8B335CEF196A}" srcOrd="1" destOrd="0" presId="urn:microsoft.com/office/officeart/2017/3/layout/HorizontalPathTimeline"/>
    <dgm:cxn modelId="{E8ADBBEC-CA12-D243-A3E1-D55BE8A1D150}" type="presParOf" srcId="{E86B777B-0B6D-0B4B-A62A-8B335CEF196A}" destId="{C2D35DD4-6250-5C46-804C-BCEFC10201EF}" srcOrd="0" destOrd="0" presId="urn:microsoft.com/office/officeart/2017/3/layout/HorizontalPathTimeline"/>
    <dgm:cxn modelId="{E53A6945-F269-8046-BF2F-C09E3F6C99CA}" type="presParOf" srcId="{E86B777B-0B6D-0B4B-A62A-8B335CEF196A}" destId="{56D04A2D-BFB8-F44F-A1F0-96EC0BA851D0}" srcOrd="1" destOrd="0" presId="urn:microsoft.com/office/officeart/2017/3/layout/HorizontalPathTimeline"/>
    <dgm:cxn modelId="{1A7EBA2B-70D9-DC46-94A1-C2D6EC675955}" type="presParOf" srcId="{F5CC0413-AA83-F344-AE43-EF7B3E5E767C}" destId="{FBADD12C-AD8A-7E43-A4C7-C19200DF7F14}" srcOrd="2" destOrd="0" presId="urn:microsoft.com/office/officeart/2017/3/layout/HorizontalPathTimeline"/>
    <dgm:cxn modelId="{EAB12DD4-E9F7-D947-B58D-442096EF5B4B}" type="presParOf" srcId="{F5CC0413-AA83-F344-AE43-EF7B3E5E767C}" destId="{2CCAD865-96E1-0A42-88C8-97E72009BDF8}" srcOrd="3" destOrd="0" presId="urn:microsoft.com/office/officeart/2017/3/layout/HorizontalPathTimeline"/>
    <dgm:cxn modelId="{BEFD91A8-A515-BF47-8AA3-9A9DB7B02065}" type="presParOf" srcId="{F5CC0413-AA83-F344-AE43-EF7B3E5E767C}" destId="{7E85816E-64FC-A240-AFF7-C5D0055B61D7}" srcOrd="4" destOrd="0" presId="urn:microsoft.com/office/officeart/2017/3/layout/HorizontalPathTimeline"/>
    <dgm:cxn modelId="{DC2033F4-D644-8142-9EAF-F168A1E60BB8}" type="presParOf" srcId="{BEC5EED7-FE3D-9443-A714-640752F8F67D}" destId="{D63221BD-9F8B-434C-902F-2766B2A4D7D6}" srcOrd="11" destOrd="0" presId="urn:microsoft.com/office/officeart/2017/3/layout/HorizontalPathTimeline"/>
    <dgm:cxn modelId="{AF819246-754B-9845-8E03-2AE77D45063D}" type="presParOf" srcId="{BEC5EED7-FE3D-9443-A714-640752F8F67D}" destId="{78727BE3-51B9-A64B-BA4F-2225D9431E60}" srcOrd="12" destOrd="0" presId="urn:microsoft.com/office/officeart/2017/3/layout/HorizontalPathTimeline"/>
    <dgm:cxn modelId="{6028A276-F215-1F41-9574-5A029971B8F1}" type="presParOf" srcId="{78727BE3-51B9-A64B-BA4F-2225D9431E60}" destId="{2C3DB072-226A-0840-9716-FB9E0AEAEED8}" srcOrd="0" destOrd="0" presId="urn:microsoft.com/office/officeart/2017/3/layout/HorizontalPathTimeline"/>
    <dgm:cxn modelId="{1C00D962-08D8-1A43-8FDE-F84EB4216C1A}" type="presParOf" srcId="{78727BE3-51B9-A64B-BA4F-2225D9431E60}" destId="{183FBBA1-14D7-0B44-B57A-CC87738FE835}" srcOrd="1" destOrd="0" presId="urn:microsoft.com/office/officeart/2017/3/layout/HorizontalPathTimeline"/>
    <dgm:cxn modelId="{36221772-CD07-1C4B-A11D-E6EDA3788465}" type="presParOf" srcId="{183FBBA1-14D7-0B44-B57A-CC87738FE835}" destId="{3BE5BFD5-FEC2-0242-99C4-CB3507E4B247}" srcOrd="0" destOrd="0" presId="urn:microsoft.com/office/officeart/2017/3/layout/HorizontalPathTimeline"/>
    <dgm:cxn modelId="{AF5B53A4-84C6-8242-85F1-F0429711D18E}" type="presParOf" srcId="{183FBBA1-14D7-0B44-B57A-CC87738FE835}" destId="{06C7EDA3-1215-DF4B-B7EA-9901087D9E60}" srcOrd="1" destOrd="0" presId="urn:microsoft.com/office/officeart/2017/3/layout/HorizontalPathTimeline"/>
    <dgm:cxn modelId="{A5011079-9DB6-644C-B776-3DB012978645}" type="presParOf" srcId="{78727BE3-51B9-A64B-BA4F-2225D9431E60}" destId="{C3C621DB-1A6D-3F4F-8D22-4994367ABA58}" srcOrd="2" destOrd="0" presId="urn:microsoft.com/office/officeart/2017/3/layout/HorizontalPathTimeline"/>
    <dgm:cxn modelId="{DF639DC7-53A3-0E4A-A5B6-CE25C187E71D}" type="presParOf" srcId="{78727BE3-51B9-A64B-BA4F-2225D9431E60}" destId="{99599828-474E-2B47-A669-43405719EDE9}" srcOrd="3" destOrd="0" presId="urn:microsoft.com/office/officeart/2017/3/layout/HorizontalPathTimeline"/>
    <dgm:cxn modelId="{167396D5-7773-6848-AB4C-6FE789DA75FA}" type="presParOf" srcId="{78727BE3-51B9-A64B-BA4F-2225D9431E60}" destId="{3B04A59C-AA80-A940-A846-472DA1E52D4C}" srcOrd="4" destOrd="0" presId="urn:microsoft.com/office/officeart/2017/3/layout/HorizontalPathTimeline"/>
    <dgm:cxn modelId="{FF54442A-2513-8B49-A088-1B01C9AA3965}" type="presParOf" srcId="{BEC5EED7-FE3D-9443-A714-640752F8F67D}" destId="{9951EF7C-BAB9-9B46-A01C-3D6435A73186}" srcOrd="13" destOrd="0" presId="urn:microsoft.com/office/officeart/2017/3/layout/HorizontalPathTimeline"/>
    <dgm:cxn modelId="{A53BE593-D530-CC43-B02D-4739CCA738D3}" type="presParOf" srcId="{BEC5EED7-FE3D-9443-A714-640752F8F67D}" destId="{96C604C0-7830-2548-B043-B5A26655FFDF}" srcOrd="14" destOrd="0" presId="urn:microsoft.com/office/officeart/2017/3/layout/HorizontalPathTimeline"/>
    <dgm:cxn modelId="{4C87EAC1-8219-374A-94C0-A6254E9096CC}" type="presParOf" srcId="{96C604C0-7830-2548-B043-B5A26655FFDF}" destId="{48BAF75F-641C-9B4E-822F-9DF53D0B860A}" srcOrd="0" destOrd="0" presId="urn:microsoft.com/office/officeart/2017/3/layout/HorizontalPathTimeline"/>
    <dgm:cxn modelId="{E31491D1-9578-044A-85E4-C7A91ECA5DA1}" type="presParOf" srcId="{96C604C0-7830-2548-B043-B5A26655FFDF}" destId="{BD77750B-BDA3-D94F-A626-C95E3ECFC1AF}" srcOrd="1" destOrd="0" presId="urn:microsoft.com/office/officeart/2017/3/layout/HorizontalPathTimeline"/>
    <dgm:cxn modelId="{03D4DC9B-AE11-134D-A9F0-9E116400E410}" type="presParOf" srcId="{BD77750B-BDA3-D94F-A626-C95E3ECFC1AF}" destId="{17D1F85E-F083-3F42-979E-79639D4AC417}" srcOrd="0" destOrd="0" presId="urn:microsoft.com/office/officeart/2017/3/layout/HorizontalPathTimeline"/>
    <dgm:cxn modelId="{FF9A0B63-E038-8F41-855A-3C012459D1EB}" type="presParOf" srcId="{BD77750B-BDA3-D94F-A626-C95E3ECFC1AF}" destId="{84827123-956C-3045-BB8A-90232AEF8796}" srcOrd="1" destOrd="0" presId="urn:microsoft.com/office/officeart/2017/3/layout/HorizontalPathTimeline"/>
    <dgm:cxn modelId="{65894F33-03C7-0847-AB14-BEE50FACBE3D}" type="presParOf" srcId="{96C604C0-7830-2548-B043-B5A26655FFDF}" destId="{AD0EE796-7C87-4445-9EB2-B28961B227C4}" srcOrd="2" destOrd="0" presId="urn:microsoft.com/office/officeart/2017/3/layout/HorizontalPathTimeline"/>
    <dgm:cxn modelId="{90B62503-E3A0-F841-A090-FA996E512ADD}" type="presParOf" srcId="{96C604C0-7830-2548-B043-B5A26655FFDF}" destId="{911B9CB5-B3C2-9A49-92A4-235B56C501B4}" srcOrd="3" destOrd="0" presId="urn:microsoft.com/office/officeart/2017/3/layout/HorizontalPathTimeline"/>
    <dgm:cxn modelId="{7D7133F1-64EC-424A-A669-B3012ADB7537}" type="presParOf" srcId="{96C604C0-7830-2548-B043-B5A26655FFDF}" destId="{06510B73-ED44-0143-9561-38871870CDA9}" srcOrd="4" destOrd="0" presId="urn:microsoft.com/office/officeart/2017/3/layout/HorizontalPathTimeline"/>
    <dgm:cxn modelId="{331FD04B-4A73-7B4C-8820-54A99DACC9D9}" type="presParOf" srcId="{BEC5EED7-FE3D-9443-A714-640752F8F67D}" destId="{A0E01836-D151-DA46-BC52-485940E03D13}" srcOrd="15" destOrd="0" presId="urn:microsoft.com/office/officeart/2017/3/layout/HorizontalPathTimeline"/>
    <dgm:cxn modelId="{8D01E652-EF30-944E-A45D-EFC9929635D7}" type="presParOf" srcId="{BEC5EED7-FE3D-9443-A714-640752F8F67D}" destId="{393D82E4-ED2E-A942-A7E0-C8C2B25B6C90}" srcOrd="16" destOrd="0" presId="urn:microsoft.com/office/officeart/2017/3/layout/HorizontalPathTimeline"/>
    <dgm:cxn modelId="{91531A10-51A8-F843-B961-95FC864178E3}" type="presParOf" srcId="{393D82E4-ED2E-A942-A7E0-C8C2B25B6C90}" destId="{E75CBC93-A92C-4D4D-BE84-9768F2FCB7A4}" srcOrd="0" destOrd="0" presId="urn:microsoft.com/office/officeart/2017/3/layout/HorizontalPathTimeline"/>
    <dgm:cxn modelId="{F0B49151-DDAC-7145-A40C-D03D356A4161}" type="presParOf" srcId="{393D82E4-ED2E-A942-A7E0-C8C2B25B6C90}" destId="{A4910487-BF0F-3748-83F6-25521CDADC52}" srcOrd="1" destOrd="0" presId="urn:microsoft.com/office/officeart/2017/3/layout/HorizontalPathTimeline"/>
    <dgm:cxn modelId="{856F116E-085D-D348-9F89-763EEFC86444}" type="presParOf" srcId="{A4910487-BF0F-3748-83F6-25521CDADC52}" destId="{4D0CEEF4-3B98-8348-99E5-913426BF89C8}" srcOrd="0" destOrd="0" presId="urn:microsoft.com/office/officeart/2017/3/layout/HorizontalPathTimeline"/>
    <dgm:cxn modelId="{F6DDAB28-5C21-5242-929E-F390D0411636}" type="presParOf" srcId="{A4910487-BF0F-3748-83F6-25521CDADC52}" destId="{A524E10F-BE61-5F49-8D93-81A3E058F942}" srcOrd="1" destOrd="0" presId="urn:microsoft.com/office/officeart/2017/3/layout/HorizontalPathTimeline"/>
    <dgm:cxn modelId="{6FE5D011-ED37-4C43-9DD2-F055C4764F59}" type="presParOf" srcId="{393D82E4-ED2E-A942-A7E0-C8C2B25B6C90}" destId="{DF54D499-51F1-D04E-A128-04A43033FAA8}" srcOrd="2" destOrd="0" presId="urn:microsoft.com/office/officeart/2017/3/layout/HorizontalPathTimeline"/>
    <dgm:cxn modelId="{D92A1822-EE17-574D-A8D9-1885D170FFDC}" type="presParOf" srcId="{393D82E4-ED2E-A942-A7E0-C8C2B25B6C90}" destId="{1988E13D-460D-4C40-8BB3-85E5D7380D29}" srcOrd="3" destOrd="0" presId="urn:microsoft.com/office/officeart/2017/3/layout/HorizontalPathTimeline"/>
    <dgm:cxn modelId="{5FA6C461-8D84-844F-8E56-37CA07C90A0D}" type="presParOf" srcId="{393D82E4-ED2E-A942-A7E0-C8C2B25B6C90}" destId="{16FE0FDA-582A-9E43-88BB-F61BEF5146A3}" srcOrd="4" destOrd="0" presId="urn:microsoft.com/office/officeart/2017/3/layout/HorizontalPath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D7871D-6EE4-4E30-98F2-EA5A84A09107}" type="doc">
      <dgm:prSet loTypeId="urn:microsoft.com/office/officeart/2017/3/layout/HorizontalPathTimeline" loCatId="process" qsTypeId="urn:microsoft.com/office/officeart/2005/8/quickstyle/simple1" qsCatId="simple" csTypeId="urn:microsoft.com/office/officeart/2005/8/colors/accent1_2" csCatId="accent1" phldr="1"/>
      <dgm:spPr/>
      <dgm:t>
        <a:bodyPr/>
        <a:lstStyle/>
        <a:p>
          <a:endParaRPr lang="en-US"/>
        </a:p>
      </dgm:t>
    </dgm:pt>
    <dgm:pt modelId="{434320F8-DE83-4EB8-919F-5D90D08C3BF1}">
      <dgm:prSet/>
      <dgm:spPr/>
      <dgm:t>
        <a:bodyPr/>
        <a:lstStyle/>
        <a:p>
          <a:pPr>
            <a:defRPr b="1"/>
          </a:pPr>
          <a:r>
            <a:rPr lang="en-US" dirty="0">
              <a:latin typeface="Hiragino Mincho Pro W3" panose="02020300000000000000" pitchFamily="18" charset="-128"/>
              <a:ea typeface="Hiragino Mincho Pro W3" panose="02020300000000000000" pitchFamily="18" charset="-128"/>
            </a:rPr>
            <a:t>2017</a:t>
          </a:r>
        </a:p>
      </dgm:t>
    </dgm:pt>
    <dgm:pt modelId="{893D04C3-4EC9-49ED-B61D-BF0C7E58D26B}" type="parTrans" cxnId="{AB96BD2D-DA93-4A5F-B7AE-67F4E32F1114}">
      <dgm:prSet/>
      <dgm:spPr/>
      <dgm:t>
        <a:bodyPr/>
        <a:lstStyle/>
        <a:p>
          <a:endParaRPr lang="en-US"/>
        </a:p>
      </dgm:t>
    </dgm:pt>
    <dgm:pt modelId="{E6416958-BA4D-4284-BB5B-E99950C7D9E3}" type="sibTrans" cxnId="{AB96BD2D-DA93-4A5F-B7AE-67F4E32F1114}">
      <dgm:prSet/>
      <dgm:spPr/>
      <dgm:t>
        <a:bodyPr/>
        <a:lstStyle/>
        <a:p>
          <a:endParaRPr lang="en-US"/>
        </a:p>
      </dgm:t>
    </dgm:pt>
    <dgm:pt modelId="{60507889-7BAC-4B5E-A582-B1F123E35D0A}">
      <dgm:prSet/>
      <dgm:spPr/>
      <dgm:t>
        <a:bodyPr/>
        <a:lstStyle/>
        <a:p>
          <a:r>
            <a:rPr lang="en-US" dirty="0">
              <a:latin typeface="Hiragino Mincho Pro W3" panose="02020300000000000000" pitchFamily="18" charset="-128"/>
              <a:ea typeface="Hiragino Mincho Pro W3" panose="02020300000000000000" pitchFamily="18" charset="-128"/>
            </a:rPr>
            <a:t>Susan Curby (F)</a:t>
          </a:r>
        </a:p>
      </dgm:t>
    </dgm:pt>
    <dgm:pt modelId="{FE3F96FE-51AE-4BF1-8A85-CF2C5D707C3A}" type="parTrans" cxnId="{604E0E9E-20B6-40ED-9B26-165A6E80823A}">
      <dgm:prSet/>
      <dgm:spPr/>
      <dgm:t>
        <a:bodyPr/>
        <a:lstStyle/>
        <a:p>
          <a:endParaRPr lang="en-US"/>
        </a:p>
      </dgm:t>
    </dgm:pt>
    <dgm:pt modelId="{94E38C63-6455-4408-AFE5-D6DC357C73C2}" type="sibTrans" cxnId="{604E0E9E-20B6-40ED-9B26-165A6E80823A}">
      <dgm:prSet/>
      <dgm:spPr/>
      <dgm:t>
        <a:bodyPr/>
        <a:lstStyle/>
        <a:p>
          <a:endParaRPr lang="en-US"/>
        </a:p>
      </dgm:t>
    </dgm:pt>
    <dgm:pt modelId="{6CD3F0D0-EB47-429E-9DBB-726BE83863A2}">
      <dgm:prSet/>
      <dgm:spPr/>
      <dgm:t>
        <a:bodyPr/>
        <a:lstStyle/>
        <a:p>
          <a:pPr>
            <a:defRPr b="1"/>
          </a:pPr>
          <a:r>
            <a:rPr lang="en-US" dirty="0">
              <a:latin typeface="Hiragino Mincho Pro W3" panose="02020300000000000000" pitchFamily="18" charset="-128"/>
              <a:ea typeface="Hiragino Mincho Pro W3" panose="02020300000000000000" pitchFamily="18" charset="-128"/>
            </a:rPr>
            <a:t>2018</a:t>
          </a:r>
        </a:p>
      </dgm:t>
    </dgm:pt>
    <dgm:pt modelId="{392F1108-7DA0-4C6A-98A9-31BA56A7B35D}" type="parTrans" cxnId="{ECF1C108-200D-4EFE-A0A9-D5AC4F9D28A2}">
      <dgm:prSet/>
      <dgm:spPr/>
      <dgm:t>
        <a:bodyPr/>
        <a:lstStyle/>
        <a:p>
          <a:endParaRPr lang="en-US"/>
        </a:p>
      </dgm:t>
    </dgm:pt>
    <dgm:pt modelId="{1C997390-0CDA-4A5C-ABE6-05BD7D92A1CF}" type="sibTrans" cxnId="{ECF1C108-200D-4EFE-A0A9-D5AC4F9D28A2}">
      <dgm:prSet/>
      <dgm:spPr/>
      <dgm:t>
        <a:bodyPr/>
        <a:lstStyle/>
        <a:p>
          <a:endParaRPr lang="en-US"/>
        </a:p>
      </dgm:t>
    </dgm:pt>
    <dgm:pt modelId="{A24C1EBD-6F13-47C0-A47A-1C1762EDB231}">
      <dgm:prSet/>
      <dgm:spPr/>
      <dgm:t>
        <a:bodyPr/>
        <a:lstStyle/>
        <a:p>
          <a:r>
            <a:rPr lang="en-US" dirty="0">
              <a:latin typeface="Hiragino Mincho Pro W3" panose="02020300000000000000" pitchFamily="18" charset="-128"/>
              <a:ea typeface="Hiragino Mincho Pro W3" panose="02020300000000000000" pitchFamily="18" charset="-128"/>
            </a:rPr>
            <a:t>Susan Curby (F)</a:t>
          </a:r>
        </a:p>
      </dgm:t>
    </dgm:pt>
    <dgm:pt modelId="{5FFDC397-9B4D-4E1E-97FA-A436D5302CD8}" type="parTrans" cxnId="{F08F2380-023D-481C-9D72-58FA5F424441}">
      <dgm:prSet/>
      <dgm:spPr/>
      <dgm:t>
        <a:bodyPr/>
        <a:lstStyle/>
        <a:p>
          <a:endParaRPr lang="en-US"/>
        </a:p>
      </dgm:t>
    </dgm:pt>
    <dgm:pt modelId="{1F998CAE-06A1-40ED-ACAE-3C8D2215BF1E}" type="sibTrans" cxnId="{F08F2380-023D-481C-9D72-58FA5F424441}">
      <dgm:prSet/>
      <dgm:spPr/>
      <dgm:t>
        <a:bodyPr/>
        <a:lstStyle/>
        <a:p>
          <a:endParaRPr lang="en-US"/>
        </a:p>
      </dgm:t>
    </dgm:pt>
    <dgm:pt modelId="{4CEDC37A-0A08-472E-80E9-64D289F43B8C}">
      <dgm:prSet/>
      <dgm:spPr/>
      <dgm:t>
        <a:bodyPr/>
        <a:lstStyle/>
        <a:p>
          <a:pPr>
            <a:defRPr b="1"/>
          </a:pPr>
          <a:r>
            <a:rPr lang="en-US" dirty="0">
              <a:latin typeface="Hiragino Mincho Pro W3" panose="02020300000000000000" pitchFamily="18" charset="-128"/>
              <a:ea typeface="Hiragino Mincho Pro W3" panose="02020300000000000000" pitchFamily="18" charset="-128"/>
            </a:rPr>
            <a:t>2019</a:t>
          </a:r>
        </a:p>
      </dgm:t>
    </dgm:pt>
    <dgm:pt modelId="{1683E2F6-EB23-4F39-B5C5-DDD87257FD56}" type="parTrans" cxnId="{CE504180-4F91-4169-A9B9-350EC1C7E851}">
      <dgm:prSet/>
      <dgm:spPr/>
      <dgm:t>
        <a:bodyPr/>
        <a:lstStyle/>
        <a:p>
          <a:endParaRPr lang="en-US"/>
        </a:p>
      </dgm:t>
    </dgm:pt>
    <dgm:pt modelId="{C0981699-8F0B-40B0-A695-81E6D3D29244}" type="sibTrans" cxnId="{CE504180-4F91-4169-A9B9-350EC1C7E851}">
      <dgm:prSet/>
      <dgm:spPr/>
      <dgm:t>
        <a:bodyPr/>
        <a:lstStyle/>
        <a:p>
          <a:endParaRPr lang="en-US"/>
        </a:p>
      </dgm:t>
    </dgm:pt>
    <dgm:pt modelId="{457E69A4-B665-4ECB-B56A-5127E8197106}">
      <dgm:prSet/>
      <dgm:spPr/>
      <dgm:t>
        <a:bodyPr/>
        <a:lstStyle/>
        <a:p>
          <a:r>
            <a:rPr lang="en-US" dirty="0">
              <a:latin typeface="Hiragino Mincho Pro W3" panose="02020300000000000000" pitchFamily="18" charset="-128"/>
              <a:ea typeface="Hiragino Mincho Pro W3" panose="02020300000000000000" pitchFamily="18" charset="-128"/>
            </a:rPr>
            <a:t>Shannon Webb (F)</a:t>
          </a:r>
        </a:p>
      </dgm:t>
    </dgm:pt>
    <dgm:pt modelId="{D7B49699-9A10-4793-B711-DC5C23E4D209}" type="parTrans" cxnId="{678A38CD-6D6E-427E-81EA-2746AB3EDDE8}">
      <dgm:prSet/>
      <dgm:spPr/>
      <dgm:t>
        <a:bodyPr/>
        <a:lstStyle/>
        <a:p>
          <a:endParaRPr lang="en-US"/>
        </a:p>
      </dgm:t>
    </dgm:pt>
    <dgm:pt modelId="{64013C57-08D0-40BC-9C8D-F5719D34B110}" type="sibTrans" cxnId="{678A38CD-6D6E-427E-81EA-2746AB3EDDE8}">
      <dgm:prSet/>
      <dgm:spPr/>
      <dgm:t>
        <a:bodyPr/>
        <a:lstStyle/>
        <a:p>
          <a:endParaRPr lang="en-US"/>
        </a:p>
      </dgm:t>
    </dgm:pt>
    <dgm:pt modelId="{7F5C04F0-9CCA-4533-898F-0DDF9D9B472E}">
      <dgm:prSet/>
      <dgm:spPr/>
      <dgm:t>
        <a:bodyPr/>
        <a:lstStyle/>
        <a:p>
          <a:pPr>
            <a:defRPr b="1"/>
          </a:pPr>
          <a:r>
            <a:rPr lang="en-US" dirty="0">
              <a:latin typeface="Hiragino Mincho Pro W3" panose="02020300000000000000" pitchFamily="18" charset="-128"/>
              <a:ea typeface="Hiragino Mincho Pro W3" panose="02020300000000000000" pitchFamily="18" charset="-128"/>
            </a:rPr>
            <a:t>2020</a:t>
          </a:r>
        </a:p>
      </dgm:t>
    </dgm:pt>
    <dgm:pt modelId="{7187835F-C6A6-4B69-A246-7CDB1BFE9D7C}" type="parTrans" cxnId="{0A6DF5A6-B0D5-459B-AC72-DC86DD5A37C6}">
      <dgm:prSet/>
      <dgm:spPr/>
      <dgm:t>
        <a:bodyPr/>
        <a:lstStyle/>
        <a:p>
          <a:endParaRPr lang="en-US"/>
        </a:p>
      </dgm:t>
    </dgm:pt>
    <dgm:pt modelId="{0477CF09-981E-4B74-8E18-C00486571A63}" type="sibTrans" cxnId="{0A6DF5A6-B0D5-459B-AC72-DC86DD5A37C6}">
      <dgm:prSet/>
      <dgm:spPr/>
      <dgm:t>
        <a:bodyPr/>
        <a:lstStyle/>
        <a:p>
          <a:endParaRPr lang="en-US"/>
        </a:p>
      </dgm:t>
    </dgm:pt>
    <dgm:pt modelId="{A1213DC2-ECF6-4D00-B99A-AB775257BBB1}">
      <dgm:prSet/>
      <dgm:spPr/>
      <dgm:t>
        <a:bodyPr/>
        <a:lstStyle/>
        <a:p>
          <a:r>
            <a:rPr lang="en-US" dirty="0">
              <a:latin typeface="Hiragino Mincho Pro W3" panose="02020300000000000000" pitchFamily="18" charset="-128"/>
              <a:ea typeface="Hiragino Mincho Pro W3" panose="02020300000000000000" pitchFamily="18" charset="-128"/>
            </a:rPr>
            <a:t>Not Awarded ~ COVID-19</a:t>
          </a:r>
        </a:p>
      </dgm:t>
    </dgm:pt>
    <dgm:pt modelId="{EEEC1F35-6DD2-4233-B56F-F62F43F8B999}" type="parTrans" cxnId="{9330BFD9-0277-4C5F-9428-23007D6DB2B6}">
      <dgm:prSet/>
      <dgm:spPr/>
      <dgm:t>
        <a:bodyPr/>
        <a:lstStyle/>
        <a:p>
          <a:endParaRPr lang="en-US"/>
        </a:p>
      </dgm:t>
    </dgm:pt>
    <dgm:pt modelId="{51DF06FE-B723-4E37-AC79-225F965E25DF}" type="sibTrans" cxnId="{9330BFD9-0277-4C5F-9428-23007D6DB2B6}">
      <dgm:prSet/>
      <dgm:spPr/>
      <dgm:t>
        <a:bodyPr/>
        <a:lstStyle/>
        <a:p>
          <a:endParaRPr lang="en-US"/>
        </a:p>
      </dgm:t>
    </dgm:pt>
    <dgm:pt modelId="{40364E19-28D1-4864-B94D-8055F3123C48}">
      <dgm:prSet/>
      <dgm:spPr/>
      <dgm:t>
        <a:bodyPr/>
        <a:lstStyle/>
        <a:p>
          <a:pPr>
            <a:defRPr b="1"/>
          </a:pPr>
          <a:r>
            <a:rPr lang="en-US" dirty="0">
              <a:latin typeface="Hiragino Mincho Pro W3" panose="02020300000000000000" pitchFamily="18" charset="-128"/>
              <a:ea typeface="Hiragino Mincho Pro W3" panose="02020300000000000000" pitchFamily="18" charset="-128"/>
            </a:rPr>
            <a:t>2022</a:t>
          </a:r>
        </a:p>
      </dgm:t>
    </dgm:pt>
    <dgm:pt modelId="{09B460E6-C8FD-4E1D-9223-463D3CDB7638}" type="parTrans" cxnId="{8FED2329-B343-4901-8863-3A7A95B376E1}">
      <dgm:prSet/>
      <dgm:spPr/>
      <dgm:t>
        <a:bodyPr/>
        <a:lstStyle/>
        <a:p>
          <a:endParaRPr lang="en-US"/>
        </a:p>
      </dgm:t>
    </dgm:pt>
    <dgm:pt modelId="{14BAF7E3-176D-4C3C-9607-9BF88F692267}" type="sibTrans" cxnId="{8FED2329-B343-4901-8863-3A7A95B376E1}">
      <dgm:prSet/>
      <dgm:spPr/>
      <dgm:t>
        <a:bodyPr/>
        <a:lstStyle/>
        <a:p>
          <a:endParaRPr lang="en-US"/>
        </a:p>
      </dgm:t>
    </dgm:pt>
    <dgm:pt modelId="{D38E4EE1-2A57-4522-9F12-0BB04FF1F8AC}">
      <dgm:prSet/>
      <dgm:spPr/>
      <dgm:t>
        <a:bodyPr/>
        <a:lstStyle/>
        <a:p>
          <a:r>
            <a:rPr lang="en-US" dirty="0">
              <a:solidFill>
                <a:schemeClr val="tx1"/>
              </a:solidFill>
              <a:latin typeface="Hiragino Mincho Pro W3" panose="02020300000000000000" pitchFamily="18" charset="-128"/>
              <a:ea typeface="Hiragino Mincho Pro W3" panose="02020300000000000000" pitchFamily="18" charset="-128"/>
            </a:rPr>
            <a:t>Lesley Britten (F)</a:t>
          </a:r>
        </a:p>
      </dgm:t>
    </dgm:pt>
    <dgm:pt modelId="{16A03BAB-7A71-4FA8-9928-50128FC24786}" type="parTrans" cxnId="{9C2B7766-843A-42B9-936F-2647034F2539}">
      <dgm:prSet/>
      <dgm:spPr/>
      <dgm:t>
        <a:bodyPr/>
        <a:lstStyle/>
        <a:p>
          <a:endParaRPr lang="en-US"/>
        </a:p>
      </dgm:t>
    </dgm:pt>
    <dgm:pt modelId="{9ED98FAB-A488-4C8C-B2A9-830E90291B34}" type="sibTrans" cxnId="{9C2B7766-843A-42B9-936F-2647034F2539}">
      <dgm:prSet/>
      <dgm:spPr/>
      <dgm:t>
        <a:bodyPr/>
        <a:lstStyle/>
        <a:p>
          <a:endParaRPr lang="en-US"/>
        </a:p>
      </dgm:t>
    </dgm:pt>
    <dgm:pt modelId="{AE76A7FF-5F58-46F8-93CB-8C5CF8C64C90}">
      <dgm:prSet/>
      <dgm:spPr/>
      <dgm:t>
        <a:bodyPr/>
        <a:lstStyle/>
        <a:p>
          <a:pPr>
            <a:defRPr b="1"/>
          </a:pPr>
          <a:r>
            <a:rPr lang="en-US" dirty="0">
              <a:latin typeface="Hiragino Mincho Pro W3" panose="02020300000000000000" pitchFamily="18" charset="-128"/>
              <a:ea typeface="Hiragino Mincho Pro W3" panose="02020300000000000000" pitchFamily="18" charset="-128"/>
            </a:rPr>
            <a:t>2024</a:t>
          </a:r>
        </a:p>
      </dgm:t>
    </dgm:pt>
    <dgm:pt modelId="{C429F648-995D-4C5A-AEEC-24D60EB89D3F}" type="parTrans" cxnId="{7A6FE8FA-CAE9-49C5-ABF2-46790FBA1B4B}">
      <dgm:prSet/>
      <dgm:spPr/>
      <dgm:t>
        <a:bodyPr/>
        <a:lstStyle/>
        <a:p>
          <a:endParaRPr lang="en-US"/>
        </a:p>
      </dgm:t>
    </dgm:pt>
    <dgm:pt modelId="{6C09022E-6351-48EB-9D76-ECF00EE4369E}" type="sibTrans" cxnId="{7A6FE8FA-CAE9-49C5-ABF2-46790FBA1B4B}">
      <dgm:prSet/>
      <dgm:spPr/>
      <dgm:t>
        <a:bodyPr/>
        <a:lstStyle/>
        <a:p>
          <a:endParaRPr lang="en-US"/>
        </a:p>
      </dgm:t>
    </dgm:pt>
    <dgm:pt modelId="{AD17B5F8-0F19-4FBE-A6CF-7A13DF3BCADA}">
      <dgm:prSet/>
      <dgm:spPr/>
      <dgm:t>
        <a:bodyPr/>
        <a:lstStyle/>
        <a:p>
          <a:pPr algn="l"/>
          <a:r>
            <a:rPr lang="en-US" dirty="0">
              <a:latin typeface="Hiragino Mincho Pro W3" panose="02020300000000000000" pitchFamily="18" charset="-128"/>
              <a:ea typeface="Hiragino Mincho Pro W3" panose="02020300000000000000" pitchFamily="18" charset="-128"/>
            </a:rPr>
            <a:t>???</a:t>
          </a:r>
        </a:p>
      </dgm:t>
    </dgm:pt>
    <dgm:pt modelId="{5154FB29-9C04-459E-91DE-30DB914B7420}" type="parTrans" cxnId="{BF2BEB25-656F-47FD-92A1-2844623EF749}">
      <dgm:prSet/>
      <dgm:spPr/>
      <dgm:t>
        <a:bodyPr/>
        <a:lstStyle/>
        <a:p>
          <a:endParaRPr lang="en-US"/>
        </a:p>
      </dgm:t>
    </dgm:pt>
    <dgm:pt modelId="{77474716-E4E9-4867-BD3D-41E5DC02DE27}" type="sibTrans" cxnId="{BF2BEB25-656F-47FD-92A1-2844623EF749}">
      <dgm:prSet/>
      <dgm:spPr/>
      <dgm:t>
        <a:bodyPr/>
        <a:lstStyle/>
        <a:p>
          <a:endParaRPr lang="en-US"/>
        </a:p>
      </dgm:t>
    </dgm:pt>
    <dgm:pt modelId="{99AB7577-65AC-426B-BE2C-989A230BE139}">
      <dgm:prSet/>
      <dgm:spPr/>
      <dgm:t>
        <a:bodyPr/>
        <a:lstStyle/>
        <a:p>
          <a:pPr>
            <a:defRPr b="1"/>
          </a:pPr>
          <a:r>
            <a:rPr lang="en-US" dirty="0">
              <a:latin typeface="Hiragino Mincho Pro W3" panose="02020300000000000000" pitchFamily="18" charset="-128"/>
              <a:ea typeface="Hiragino Mincho Pro W3" panose="02020300000000000000" pitchFamily="18" charset="-128"/>
            </a:rPr>
            <a:t>2025</a:t>
          </a:r>
        </a:p>
      </dgm:t>
    </dgm:pt>
    <dgm:pt modelId="{A10E184F-ED50-4A81-B3B2-6DE36D3C1CE5}" type="parTrans" cxnId="{9BD2FB5F-1796-4255-8905-89687268B03E}">
      <dgm:prSet/>
      <dgm:spPr/>
      <dgm:t>
        <a:bodyPr/>
        <a:lstStyle/>
        <a:p>
          <a:endParaRPr lang="en-US"/>
        </a:p>
      </dgm:t>
    </dgm:pt>
    <dgm:pt modelId="{4240630D-2BC9-42EB-9D47-4789E3542FFB}" type="sibTrans" cxnId="{9BD2FB5F-1796-4255-8905-89687268B03E}">
      <dgm:prSet/>
      <dgm:spPr/>
      <dgm:t>
        <a:bodyPr/>
        <a:lstStyle/>
        <a:p>
          <a:endParaRPr lang="en-US"/>
        </a:p>
      </dgm:t>
    </dgm:pt>
    <dgm:pt modelId="{252EDA27-4C90-4325-9B60-8E14CACE84C0}">
      <dgm:prSet/>
      <dgm:spPr/>
      <dgm:t>
        <a:bodyPr/>
        <a:lstStyle/>
        <a:p>
          <a:r>
            <a:rPr lang="en-US" dirty="0">
              <a:latin typeface="Hiragino Mincho Pro W3" panose="02020300000000000000" pitchFamily="18" charset="-128"/>
              <a:ea typeface="Hiragino Mincho Pro W3" panose="02020300000000000000" pitchFamily="18" charset="-128"/>
            </a:rPr>
            <a:t>???</a:t>
          </a:r>
        </a:p>
      </dgm:t>
    </dgm:pt>
    <dgm:pt modelId="{6DA376B5-7343-4D69-BD42-77112BA4EC86}" type="parTrans" cxnId="{768B0555-C162-48D5-B893-2913EC4A916C}">
      <dgm:prSet/>
      <dgm:spPr/>
      <dgm:t>
        <a:bodyPr/>
        <a:lstStyle/>
        <a:p>
          <a:endParaRPr lang="en-US"/>
        </a:p>
      </dgm:t>
    </dgm:pt>
    <dgm:pt modelId="{AD9EC1C4-ACF8-4113-84B6-D6B740F40721}" type="sibTrans" cxnId="{768B0555-C162-48D5-B893-2913EC4A916C}">
      <dgm:prSet/>
      <dgm:spPr/>
      <dgm:t>
        <a:bodyPr/>
        <a:lstStyle/>
        <a:p>
          <a:endParaRPr lang="en-US"/>
        </a:p>
      </dgm:t>
    </dgm:pt>
    <dgm:pt modelId="{B8B5E3D0-F0B4-4544-8B87-AF6644DFF436}">
      <dgm:prSet/>
      <dgm:spPr/>
      <dgm:t>
        <a:bodyPr/>
        <a:lstStyle/>
        <a:p>
          <a:pPr>
            <a:defRPr b="1"/>
          </a:pPr>
          <a:r>
            <a:rPr lang="en-US" dirty="0">
              <a:latin typeface="Hiragino Mincho Pro W3" panose="02020300000000000000" pitchFamily="18" charset="-128"/>
              <a:ea typeface="Hiragino Mincho Pro W3" panose="02020300000000000000" pitchFamily="18" charset="-128"/>
            </a:rPr>
            <a:t>2026</a:t>
          </a:r>
        </a:p>
      </dgm:t>
    </dgm:pt>
    <dgm:pt modelId="{71B6CE5F-1857-4BFF-83B8-77F145D5512D}" type="parTrans" cxnId="{938458F4-F9D6-4B1B-8F33-99A9C15557B2}">
      <dgm:prSet/>
      <dgm:spPr/>
      <dgm:t>
        <a:bodyPr/>
        <a:lstStyle/>
        <a:p>
          <a:endParaRPr lang="en-US"/>
        </a:p>
      </dgm:t>
    </dgm:pt>
    <dgm:pt modelId="{B34298E5-0AB7-4BCF-B3CC-B9DF687B7CCC}" type="sibTrans" cxnId="{938458F4-F9D6-4B1B-8F33-99A9C15557B2}">
      <dgm:prSet/>
      <dgm:spPr/>
      <dgm:t>
        <a:bodyPr/>
        <a:lstStyle/>
        <a:p>
          <a:endParaRPr lang="en-US"/>
        </a:p>
      </dgm:t>
    </dgm:pt>
    <dgm:pt modelId="{75AFBB0D-4C8B-4702-8E95-73B332E3FAAC}">
      <dgm:prSet/>
      <dgm:spPr/>
      <dgm:t>
        <a:bodyPr/>
        <a:lstStyle/>
        <a:p>
          <a:r>
            <a:rPr lang="en-US" dirty="0">
              <a:latin typeface="Hiragino Mincho Pro W3" panose="02020300000000000000" pitchFamily="18" charset="-128"/>
              <a:ea typeface="Hiragino Mincho Pro W3" panose="02020300000000000000" pitchFamily="18" charset="-128"/>
            </a:rPr>
            <a:t>???</a:t>
          </a:r>
        </a:p>
      </dgm:t>
    </dgm:pt>
    <dgm:pt modelId="{F11537CC-B456-48FF-A49F-C798A08EA5FC}" type="parTrans" cxnId="{F0F7BB58-76E7-418F-920D-FC95C9A19862}">
      <dgm:prSet/>
      <dgm:spPr/>
      <dgm:t>
        <a:bodyPr/>
        <a:lstStyle/>
        <a:p>
          <a:endParaRPr lang="en-US"/>
        </a:p>
      </dgm:t>
    </dgm:pt>
    <dgm:pt modelId="{4490A716-CBA2-4CCA-BD61-C843D93876A2}" type="sibTrans" cxnId="{F0F7BB58-76E7-418F-920D-FC95C9A19862}">
      <dgm:prSet/>
      <dgm:spPr/>
      <dgm:t>
        <a:bodyPr/>
        <a:lstStyle/>
        <a:p>
          <a:endParaRPr lang="en-US"/>
        </a:p>
      </dgm:t>
    </dgm:pt>
    <dgm:pt modelId="{8ED4288D-D0E3-4C80-860E-B2EBB7885BCA}">
      <dgm:prSet/>
      <dgm:spPr/>
      <dgm:t>
        <a:bodyPr/>
        <a:lstStyle/>
        <a:p>
          <a:pPr>
            <a:defRPr b="1"/>
          </a:pPr>
          <a:r>
            <a:rPr lang="en-US" dirty="0">
              <a:latin typeface="Hiragino Mincho Pro W3" panose="02020300000000000000" pitchFamily="18" charset="-128"/>
              <a:ea typeface="Hiragino Mincho Pro W3" panose="02020300000000000000" pitchFamily="18" charset="-128"/>
            </a:rPr>
            <a:t>2027</a:t>
          </a:r>
        </a:p>
      </dgm:t>
    </dgm:pt>
    <dgm:pt modelId="{0717E7CA-C81E-48D6-838C-1C5DE124A744}" type="parTrans" cxnId="{9A24E15E-4742-4F34-BC97-DD77C8DEC092}">
      <dgm:prSet/>
      <dgm:spPr/>
      <dgm:t>
        <a:bodyPr/>
        <a:lstStyle/>
        <a:p>
          <a:endParaRPr lang="en-US"/>
        </a:p>
      </dgm:t>
    </dgm:pt>
    <dgm:pt modelId="{6D8D63CB-31DB-4B3C-918C-E0AB7C208666}" type="sibTrans" cxnId="{9A24E15E-4742-4F34-BC97-DD77C8DEC092}">
      <dgm:prSet/>
      <dgm:spPr/>
      <dgm:t>
        <a:bodyPr/>
        <a:lstStyle/>
        <a:p>
          <a:endParaRPr lang="en-US"/>
        </a:p>
      </dgm:t>
    </dgm:pt>
    <dgm:pt modelId="{E63957D3-42F5-4D62-9757-3C8A2840FA85}">
      <dgm:prSet/>
      <dgm:spPr/>
      <dgm:t>
        <a:bodyPr/>
        <a:lstStyle/>
        <a:p>
          <a:r>
            <a:rPr lang="en-US" dirty="0">
              <a:latin typeface="Hiragino Mincho Pro W3" panose="02020300000000000000" pitchFamily="18" charset="-128"/>
              <a:ea typeface="Hiragino Mincho Pro W3" panose="02020300000000000000" pitchFamily="18" charset="-128"/>
            </a:rPr>
            <a:t>???</a:t>
          </a:r>
        </a:p>
      </dgm:t>
    </dgm:pt>
    <dgm:pt modelId="{69841984-237A-4544-8FD5-8EC4C79A1D11}" type="parTrans" cxnId="{34E46A0C-5DF7-49B7-BD5F-0D803BF86C63}">
      <dgm:prSet/>
      <dgm:spPr/>
      <dgm:t>
        <a:bodyPr/>
        <a:lstStyle/>
        <a:p>
          <a:endParaRPr lang="en-US"/>
        </a:p>
      </dgm:t>
    </dgm:pt>
    <dgm:pt modelId="{D1932AA2-0459-426F-BB38-4572DB227C53}" type="sibTrans" cxnId="{34E46A0C-5DF7-49B7-BD5F-0D803BF86C63}">
      <dgm:prSet/>
      <dgm:spPr/>
      <dgm:t>
        <a:bodyPr/>
        <a:lstStyle/>
        <a:p>
          <a:endParaRPr lang="en-US"/>
        </a:p>
      </dgm:t>
    </dgm:pt>
    <dgm:pt modelId="{8DB71CBE-F5D7-A84E-814D-319E614C9B61}" type="pres">
      <dgm:prSet presAssocID="{67D7871D-6EE4-4E30-98F2-EA5A84A09107}" presName="root" presStyleCnt="0">
        <dgm:presLayoutVars>
          <dgm:chMax/>
          <dgm:chPref/>
          <dgm:animLvl val="lvl"/>
        </dgm:presLayoutVars>
      </dgm:prSet>
      <dgm:spPr/>
    </dgm:pt>
    <dgm:pt modelId="{FF11FAE8-39BB-4A47-9AA2-B57E47CF3209}" type="pres">
      <dgm:prSet presAssocID="{67D7871D-6EE4-4E30-98F2-EA5A84A09107}" presName="divider" presStyleLbl="node1" presStyleIdx="0" presStyleCnt="1"/>
      <dgm:spPr/>
    </dgm:pt>
    <dgm:pt modelId="{BEC5EED7-FE3D-9443-A714-640752F8F67D}" type="pres">
      <dgm:prSet presAssocID="{67D7871D-6EE4-4E30-98F2-EA5A84A09107}" presName="nodes" presStyleCnt="0">
        <dgm:presLayoutVars>
          <dgm:chMax/>
          <dgm:chPref/>
          <dgm:animLvl val="lvl"/>
        </dgm:presLayoutVars>
      </dgm:prSet>
      <dgm:spPr/>
    </dgm:pt>
    <dgm:pt modelId="{2AB54C93-E85A-BF41-B6D4-7FF47394E102}" type="pres">
      <dgm:prSet presAssocID="{434320F8-DE83-4EB8-919F-5D90D08C3BF1}" presName="composite" presStyleCnt="0"/>
      <dgm:spPr/>
    </dgm:pt>
    <dgm:pt modelId="{55B0FB45-A0B6-3949-841E-9CDAA2868BC2}" type="pres">
      <dgm:prSet presAssocID="{434320F8-DE83-4EB8-919F-5D90D08C3BF1}" presName="L1TextContainer" presStyleLbl="revTx" presStyleIdx="0" presStyleCnt="9">
        <dgm:presLayoutVars>
          <dgm:chMax val="1"/>
          <dgm:chPref val="1"/>
          <dgm:bulletEnabled val="1"/>
        </dgm:presLayoutVars>
      </dgm:prSet>
      <dgm:spPr/>
    </dgm:pt>
    <dgm:pt modelId="{4385F84E-9BBA-CD40-88CC-475985204C38}" type="pres">
      <dgm:prSet presAssocID="{434320F8-DE83-4EB8-919F-5D90D08C3BF1}" presName="L2TextContainerWrapper" presStyleCnt="0">
        <dgm:presLayoutVars>
          <dgm:chMax val="0"/>
          <dgm:chPref val="0"/>
          <dgm:bulletEnabled val="1"/>
        </dgm:presLayoutVars>
      </dgm:prSet>
      <dgm:spPr/>
    </dgm:pt>
    <dgm:pt modelId="{62062F26-3F95-C246-B2BA-24BBAE92CFC8}" type="pres">
      <dgm:prSet presAssocID="{434320F8-DE83-4EB8-919F-5D90D08C3BF1}" presName="L2TextContainer" presStyleLbl="bgAccFollowNode1" presStyleIdx="0" presStyleCnt="9" custLinFactNeighborX="1359" custLinFactNeighborY="1731"/>
      <dgm:spPr/>
    </dgm:pt>
    <dgm:pt modelId="{1C834656-DCEB-E54A-A19F-A28A575A912B}" type="pres">
      <dgm:prSet presAssocID="{434320F8-DE83-4EB8-919F-5D90D08C3BF1}" presName="FlexibleEmptyPlaceHolder" presStyleCnt="0"/>
      <dgm:spPr/>
    </dgm:pt>
    <dgm:pt modelId="{2391B644-7BCE-AA4B-9F63-635CECC8D8D1}" type="pres">
      <dgm:prSet presAssocID="{434320F8-DE83-4EB8-919F-5D90D08C3BF1}" presName="ConnectLine" presStyleLbl="alignNode1" presStyleIdx="0"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AD58C6E1-1B91-724E-BFEB-14D1C1581010}" type="pres">
      <dgm:prSet presAssocID="{434320F8-DE83-4EB8-919F-5D90D08C3BF1}" presName="ConnectorPoint" presStyleLbl="fgAcc1" presStyleIdx="0" presStyleCnt="9"/>
      <dgm:spPr>
        <a:solidFill>
          <a:schemeClr val="lt1">
            <a:alpha val="90000"/>
            <a:hueOff val="0"/>
            <a:satOff val="0"/>
            <a:lumOff val="0"/>
            <a:alphaOff val="0"/>
          </a:schemeClr>
        </a:solidFill>
        <a:ln w="19050" cap="rnd" cmpd="sng" algn="ctr">
          <a:noFill/>
          <a:prstDash val="solid"/>
        </a:ln>
        <a:effectLst/>
      </dgm:spPr>
    </dgm:pt>
    <dgm:pt modelId="{3D508176-E495-8146-975A-92DB1286ECD7}" type="pres">
      <dgm:prSet presAssocID="{434320F8-DE83-4EB8-919F-5D90D08C3BF1}" presName="EmptyPlaceHolder" presStyleCnt="0"/>
      <dgm:spPr/>
    </dgm:pt>
    <dgm:pt modelId="{5270E4D0-E5FF-814E-A40D-A62D485AE4FD}" type="pres">
      <dgm:prSet presAssocID="{E6416958-BA4D-4284-BB5B-E99950C7D9E3}" presName="spaceBetweenRectangles" presStyleCnt="0"/>
      <dgm:spPr/>
    </dgm:pt>
    <dgm:pt modelId="{B10694EB-C235-C045-B8CE-3DBF9ED9575E}" type="pres">
      <dgm:prSet presAssocID="{6CD3F0D0-EB47-429E-9DBB-726BE83863A2}" presName="composite" presStyleCnt="0"/>
      <dgm:spPr/>
    </dgm:pt>
    <dgm:pt modelId="{D3F140C7-AC70-D948-80A8-DB158E935E25}" type="pres">
      <dgm:prSet presAssocID="{6CD3F0D0-EB47-429E-9DBB-726BE83863A2}" presName="L1TextContainer" presStyleLbl="revTx" presStyleIdx="1" presStyleCnt="9">
        <dgm:presLayoutVars>
          <dgm:chMax val="1"/>
          <dgm:chPref val="1"/>
          <dgm:bulletEnabled val="1"/>
        </dgm:presLayoutVars>
      </dgm:prSet>
      <dgm:spPr/>
    </dgm:pt>
    <dgm:pt modelId="{DA6AB802-92D5-0B4E-9A5B-ABA36C066BFE}" type="pres">
      <dgm:prSet presAssocID="{6CD3F0D0-EB47-429E-9DBB-726BE83863A2}" presName="L2TextContainerWrapper" presStyleCnt="0">
        <dgm:presLayoutVars>
          <dgm:chMax val="0"/>
          <dgm:chPref val="0"/>
          <dgm:bulletEnabled val="1"/>
        </dgm:presLayoutVars>
      </dgm:prSet>
      <dgm:spPr/>
    </dgm:pt>
    <dgm:pt modelId="{82E63691-3137-0044-BF97-F3CD5708A6D6}" type="pres">
      <dgm:prSet presAssocID="{6CD3F0D0-EB47-429E-9DBB-726BE83863A2}" presName="L2TextContainer" presStyleLbl="bgAccFollowNode1" presStyleIdx="1" presStyleCnt="9" custLinFactNeighborX="0"/>
      <dgm:spPr/>
    </dgm:pt>
    <dgm:pt modelId="{8BB78F44-CB07-8E4A-B153-63654D1F5961}" type="pres">
      <dgm:prSet presAssocID="{6CD3F0D0-EB47-429E-9DBB-726BE83863A2}" presName="FlexibleEmptyPlaceHolder" presStyleCnt="0"/>
      <dgm:spPr/>
    </dgm:pt>
    <dgm:pt modelId="{02FB42B7-1B47-3241-89B5-BAA1F9FA73FE}" type="pres">
      <dgm:prSet presAssocID="{6CD3F0D0-EB47-429E-9DBB-726BE83863A2}" presName="ConnectLine" presStyleLbl="alignNode1" presStyleIdx="1"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45564BFD-049B-A14D-A2B1-4B6D4CE20F10}" type="pres">
      <dgm:prSet presAssocID="{6CD3F0D0-EB47-429E-9DBB-726BE83863A2}" presName="ConnectorPoint" presStyleLbl="fgAcc1" presStyleIdx="1" presStyleCnt="9"/>
      <dgm:spPr>
        <a:solidFill>
          <a:schemeClr val="lt1">
            <a:alpha val="90000"/>
            <a:hueOff val="0"/>
            <a:satOff val="0"/>
            <a:lumOff val="0"/>
            <a:alphaOff val="0"/>
          </a:schemeClr>
        </a:solidFill>
        <a:ln w="19050" cap="rnd" cmpd="sng" algn="ctr">
          <a:noFill/>
          <a:prstDash val="solid"/>
        </a:ln>
        <a:effectLst/>
      </dgm:spPr>
    </dgm:pt>
    <dgm:pt modelId="{CDACE528-D7C3-5B41-8C9D-D6051059C7C9}" type="pres">
      <dgm:prSet presAssocID="{6CD3F0D0-EB47-429E-9DBB-726BE83863A2}" presName="EmptyPlaceHolder" presStyleCnt="0"/>
      <dgm:spPr/>
    </dgm:pt>
    <dgm:pt modelId="{10E03043-7075-CB4D-938D-FAC08AC3E765}" type="pres">
      <dgm:prSet presAssocID="{1C997390-0CDA-4A5C-ABE6-05BD7D92A1CF}" presName="spaceBetweenRectangles" presStyleCnt="0"/>
      <dgm:spPr/>
    </dgm:pt>
    <dgm:pt modelId="{809213CF-2DD8-E347-BE1E-83551F4B7095}" type="pres">
      <dgm:prSet presAssocID="{4CEDC37A-0A08-472E-80E9-64D289F43B8C}" presName="composite" presStyleCnt="0"/>
      <dgm:spPr/>
    </dgm:pt>
    <dgm:pt modelId="{C899EAB3-BAE2-FB4F-8297-70868539BBC4}" type="pres">
      <dgm:prSet presAssocID="{4CEDC37A-0A08-472E-80E9-64D289F43B8C}" presName="L1TextContainer" presStyleLbl="revTx" presStyleIdx="2" presStyleCnt="9">
        <dgm:presLayoutVars>
          <dgm:chMax val="1"/>
          <dgm:chPref val="1"/>
          <dgm:bulletEnabled val="1"/>
        </dgm:presLayoutVars>
      </dgm:prSet>
      <dgm:spPr/>
    </dgm:pt>
    <dgm:pt modelId="{37451913-84D0-D441-9104-3B4B95CA7543}" type="pres">
      <dgm:prSet presAssocID="{4CEDC37A-0A08-472E-80E9-64D289F43B8C}" presName="L2TextContainerWrapper" presStyleCnt="0">
        <dgm:presLayoutVars>
          <dgm:chMax val="0"/>
          <dgm:chPref val="0"/>
          <dgm:bulletEnabled val="1"/>
        </dgm:presLayoutVars>
      </dgm:prSet>
      <dgm:spPr/>
    </dgm:pt>
    <dgm:pt modelId="{00BA7A65-7EAC-AC40-AEE5-D6EB6933CD9B}" type="pres">
      <dgm:prSet presAssocID="{4CEDC37A-0A08-472E-80E9-64D289F43B8C}" presName="L2TextContainer" presStyleLbl="bgAccFollowNode1" presStyleIdx="2" presStyleCnt="9"/>
      <dgm:spPr/>
    </dgm:pt>
    <dgm:pt modelId="{66F73D8C-B1E0-4D46-9D07-C80929D7A9AB}" type="pres">
      <dgm:prSet presAssocID="{4CEDC37A-0A08-472E-80E9-64D289F43B8C}" presName="FlexibleEmptyPlaceHolder" presStyleCnt="0"/>
      <dgm:spPr/>
    </dgm:pt>
    <dgm:pt modelId="{0AB1C543-847E-EE4E-9A31-BFF88FD04388}" type="pres">
      <dgm:prSet presAssocID="{4CEDC37A-0A08-472E-80E9-64D289F43B8C}" presName="ConnectLine" presStyleLbl="alignNode1" presStyleIdx="2"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989F3D0-EBA7-D44C-BAAE-708A2013A795}" type="pres">
      <dgm:prSet presAssocID="{4CEDC37A-0A08-472E-80E9-64D289F43B8C}" presName="ConnectorPoint" presStyleLbl="fgAcc1" presStyleIdx="2" presStyleCnt="9"/>
      <dgm:spPr>
        <a:solidFill>
          <a:schemeClr val="lt1">
            <a:alpha val="90000"/>
            <a:hueOff val="0"/>
            <a:satOff val="0"/>
            <a:lumOff val="0"/>
            <a:alphaOff val="0"/>
          </a:schemeClr>
        </a:solidFill>
        <a:ln w="19050" cap="rnd" cmpd="sng" algn="ctr">
          <a:noFill/>
          <a:prstDash val="solid"/>
        </a:ln>
        <a:effectLst/>
      </dgm:spPr>
    </dgm:pt>
    <dgm:pt modelId="{9D6A120A-F7F0-BC4B-92C2-A7F18145A8A7}" type="pres">
      <dgm:prSet presAssocID="{4CEDC37A-0A08-472E-80E9-64D289F43B8C}" presName="EmptyPlaceHolder" presStyleCnt="0"/>
      <dgm:spPr/>
    </dgm:pt>
    <dgm:pt modelId="{C9920095-48E6-104B-9FA2-6CC2B68617AF}" type="pres">
      <dgm:prSet presAssocID="{C0981699-8F0B-40B0-A695-81E6D3D29244}" presName="spaceBetweenRectangles" presStyleCnt="0"/>
      <dgm:spPr/>
    </dgm:pt>
    <dgm:pt modelId="{14CABA1C-80F4-EB4F-89FA-074E5177FA09}" type="pres">
      <dgm:prSet presAssocID="{7F5C04F0-9CCA-4533-898F-0DDF9D9B472E}" presName="composite" presStyleCnt="0"/>
      <dgm:spPr/>
    </dgm:pt>
    <dgm:pt modelId="{0D8BFA4F-BC8F-B142-8FEA-2C646E3773ED}" type="pres">
      <dgm:prSet presAssocID="{7F5C04F0-9CCA-4533-898F-0DDF9D9B472E}" presName="L1TextContainer" presStyleLbl="revTx" presStyleIdx="3" presStyleCnt="9">
        <dgm:presLayoutVars>
          <dgm:chMax val="1"/>
          <dgm:chPref val="1"/>
          <dgm:bulletEnabled val="1"/>
        </dgm:presLayoutVars>
      </dgm:prSet>
      <dgm:spPr/>
    </dgm:pt>
    <dgm:pt modelId="{69C0DE92-5FBE-9E4B-BDD5-DB8899E92E6E}" type="pres">
      <dgm:prSet presAssocID="{7F5C04F0-9CCA-4533-898F-0DDF9D9B472E}" presName="L2TextContainerWrapper" presStyleCnt="0">
        <dgm:presLayoutVars>
          <dgm:chMax val="0"/>
          <dgm:chPref val="0"/>
          <dgm:bulletEnabled val="1"/>
        </dgm:presLayoutVars>
      </dgm:prSet>
      <dgm:spPr/>
    </dgm:pt>
    <dgm:pt modelId="{2A028886-E94D-F248-B200-BF04BE47698D}" type="pres">
      <dgm:prSet presAssocID="{7F5C04F0-9CCA-4533-898F-0DDF9D9B472E}" presName="L2TextContainer" presStyleLbl="bgAccFollowNode1" presStyleIdx="3" presStyleCnt="9" custLinFactNeighborX="0"/>
      <dgm:spPr/>
    </dgm:pt>
    <dgm:pt modelId="{58F535F7-7C1C-7841-AA82-C47555FDBE9B}" type="pres">
      <dgm:prSet presAssocID="{7F5C04F0-9CCA-4533-898F-0DDF9D9B472E}" presName="FlexibleEmptyPlaceHolder" presStyleCnt="0"/>
      <dgm:spPr/>
    </dgm:pt>
    <dgm:pt modelId="{E9FD6F13-A9EE-1845-B985-FA38665E149E}" type="pres">
      <dgm:prSet presAssocID="{7F5C04F0-9CCA-4533-898F-0DDF9D9B472E}" presName="ConnectLine" presStyleLbl="alignNode1" presStyleIdx="3"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CDC9BB0-9FDB-A148-97E6-163FF965C2CD}" type="pres">
      <dgm:prSet presAssocID="{7F5C04F0-9CCA-4533-898F-0DDF9D9B472E}" presName="ConnectorPoint" presStyleLbl="fgAcc1" presStyleIdx="3" presStyleCnt="9"/>
      <dgm:spPr>
        <a:solidFill>
          <a:schemeClr val="lt1">
            <a:alpha val="90000"/>
            <a:hueOff val="0"/>
            <a:satOff val="0"/>
            <a:lumOff val="0"/>
            <a:alphaOff val="0"/>
          </a:schemeClr>
        </a:solidFill>
        <a:ln w="19050" cap="rnd" cmpd="sng" algn="ctr">
          <a:noFill/>
          <a:prstDash val="solid"/>
        </a:ln>
        <a:effectLst/>
      </dgm:spPr>
    </dgm:pt>
    <dgm:pt modelId="{27DAFE9F-B06A-A749-96CD-6224238B172C}" type="pres">
      <dgm:prSet presAssocID="{7F5C04F0-9CCA-4533-898F-0DDF9D9B472E}" presName="EmptyPlaceHolder" presStyleCnt="0"/>
      <dgm:spPr/>
    </dgm:pt>
    <dgm:pt modelId="{7E84AD39-2E00-D941-A70B-C3B2210EDC86}" type="pres">
      <dgm:prSet presAssocID="{0477CF09-981E-4B74-8E18-C00486571A63}" presName="spaceBetweenRectangles" presStyleCnt="0"/>
      <dgm:spPr/>
    </dgm:pt>
    <dgm:pt modelId="{66359DFA-41A3-F549-912C-0BBC7DC1AD9D}" type="pres">
      <dgm:prSet presAssocID="{40364E19-28D1-4864-B94D-8055F3123C48}" presName="composite" presStyleCnt="0"/>
      <dgm:spPr/>
    </dgm:pt>
    <dgm:pt modelId="{DFB3F91E-7B90-144E-AEDF-8A4C38137E3E}" type="pres">
      <dgm:prSet presAssocID="{40364E19-28D1-4864-B94D-8055F3123C48}" presName="L1TextContainer" presStyleLbl="revTx" presStyleIdx="4" presStyleCnt="9">
        <dgm:presLayoutVars>
          <dgm:chMax val="1"/>
          <dgm:chPref val="1"/>
          <dgm:bulletEnabled val="1"/>
        </dgm:presLayoutVars>
      </dgm:prSet>
      <dgm:spPr/>
    </dgm:pt>
    <dgm:pt modelId="{13016998-E52C-D14D-8D76-55E13CCD6AE2}" type="pres">
      <dgm:prSet presAssocID="{40364E19-28D1-4864-B94D-8055F3123C48}" presName="L2TextContainerWrapper" presStyleCnt="0">
        <dgm:presLayoutVars>
          <dgm:chMax val="0"/>
          <dgm:chPref val="0"/>
          <dgm:bulletEnabled val="1"/>
        </dgm:presLayoutVars>
      </dgm:prSet>
      <dgm:spPr/>
    </dgm:pt>
    <dgm:pt modelId="{9CED05C2-8036-2E43-BF12-83B4917DBAB0}" type="pres">
      <dgm:prSet presAssocID="{40364E19-28D1-4864-B94D-8055F3123C48}" presName="L2TextContainer" presStyleLbl="bgAccFollowNode1" presStyleIdx="4" presStyleCnt="9" custLinFactNeighborX="1724" custLinFactNeighborY="-5194"/>
      <dgm:spPr/>
    </dgm:pt>
    <dgm:pt modelId="{29C5D377-F1A5-9646-84A1-4CD4B79564A8}" type="pres">
      <dgm:prSet presAssocID="{40364E19-28D1-4864-B94D-8055F3123C48}" presName="FlexibleEmptyPlaceHolder" presStyleCnt="0"/>
      <dgm:spPr/>
    </dgm:pt>
    <dgm:pt modelId="{73C41C5B-26AD-5B4F-8EE9-3B18E5E1B65E}" type="pres">
      <dgm:prSet presAssocID="{40364E19-28D1-4864-B94D-8055F3123C48}" presName="ConnectLine" presStyleLbl="alignNode1" presStyleIdx="4"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B5D1873E-AE37-E44F-8795-ED97D03EA9BD}" type="pres">
      <dgm:prSet presAssocID="{40364E19-28D1-4864-B94D-8055F3123C48}" presName="ConnectorPoint" presStyleLbl="fgAcc1" presStyleIdx="4" presStyleCnt="9"/>
      <dgm:spPr>
        <a:solidFill>
          <a:schemeClr val="lt1">
            <a:alpha val="90000"/>
            <a:hueOff val="0"/>
            <a:satOff val="0"/>
            <a:lumOff val="0"/>
            <a:alphaOff val="0"/>
          </a:schemeClr>
        </a:solidFill>
        <a:ln w="19050" cap="rnd" cmpd="sng" algn="ctr">
          <a:noFill/>
          <a:prstDash val="solid"/>
        </a:ln>
        <a:effectLst/>
      </dgm:spPr>
    </dgm:pt>
    <dgm:pt modelId="{9185D0F8-A440-8A49-AEAC-D534E460F4A2}" type="pres">
      <dgm:prSet presAssocID="{40364E19-28D1-4864-B94D-8055F3123C48}" presName="EmptyPlaceHolder" presStyleCnt="0"/>
      <dgm:spPr/>
    </dgm:pt>
    <dgm:pt modelId="{FFFCBBB3-22C6-7D47-AC1B-869BC8B5DDAC}" type="pres">
      <dgm:prSet presAssocID="{14BAF7E3-176D-4C3C-9607-9BF88F692267}" presName="spaceBetweenRectangles" presStyleCnt="0"/>
      <dgm:spPr/>
    </dgm:pt>
    <dgm:pt modelId="{F5CC0413-AA83-F344-AE43-EF7B3E5E767C}" type="pres">
      <dgm:prSet presAssocID="{AE76A7FF-5F58-46F8-93CB-8C5CF8C64C90}" presName="composite" presStyleCnt="0"/>
      <dgm:spPr/>
    </dgm:pt>
    <dgm:pt modelId="{2FD3FFAA-DDF7-E54A-9954-FEC9B5A6803D}" type="pres">
      <dgm:prSet presAssocID="{AE76A7FF-5F58-46F8-93CB-8C5CF8C64C90}" presName="L1TextContainer" presStyleLbl="revTx" presStyleIdx="5" presStyleCnt="9">
        <dgm:presLayoutVars>
          <dgm:chMax val="1"/>
          <dgm:chPref val="1"/>
          <dgm:bulletEnabled val="1"/>
        </dgm:presLayoutVars>
      </dgm:prSet>
      <dgm:spPr/>
    </dgm:pt>
    <dgm:pt modelId="{E86B777B-0B6D-0B4B-A62A-8B335CEF196A}" type="pres">
      <dgm:prSet presAssocID="{AE76A7FF-5F58-46F8-93CB-8C5CF8C64C90}" presName="L2TextContainerWrapper" presStyleCnt="0">
        <dgm:presLayoutVars>
          <dgm:chMax val="0"/>
          <dgm:chPref val="0"/>
          <dgm:bulletEnabled val="1"/>
        </dgm:presLayoutVars>
      </dgm:prSet>
      <dgm:spPr/>
    </dgm:pt>
    <dgm:pt modelId="{C2D35DD4-6250-5C46-804C-BCEFC10201EF}" type="pres">
      <dgm:prSet presAssocID="{AE76A7FF-5F58-46F8-93CB-8C5CF8C64C90}" presName="L2TextContainer" presStyleLbl="bgAccFollowNode1" presStyleIdx="5" presStyleCnt="9" custLinFactNeighborX="4745" custLinFactNeighborY="-948"/>
      <dgm:spPr/>
    </dgm:pt>
    <dgm:pt modelId="{56D04A2D-BFB8-F44F-A1F0-96EC0BA851D0}" type="pres">
      <dgm:prSet presAssocID="{AE76A7FF-5F58-46F8-93CB-8C5CF8C64C90}" presName="FlexibleEmptyPlaceHolder" presStyleCnt="0"/>
      <dgm:spPr/>
    </dgm:pt>
    <dgm:pt modelId="{FBADD12C-AD8A-7E43-A4C7-C19200DF7F14}" type="pres">
      <dgm:prSet presAssocID="{AE76A7FF-5F58-46F8-93CB-8C5CF8C64C90}" presName="ConnectLine" presStyleLbl="alignNode1" presStyleIdx="5"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2CCAD865-96E1-0A42-88C8-97E72009BDF8}" type="pres">
      <dgm:prSet presAssocID="{AE76A7FF-5F58-46F8-93CB-8C5CF8C64C90}" presName="ConnectorPoint" presStyleLbl="fgAcc1" presStyleIdx="5" presStyleCnt="9"/>
      <dgm:spPr>
        <a:solidFill>
          <a:schemeClr val="lt1">
            <a:alpha val="90000"/>
            <a:hueOff val="0"/>
            <a:satOff val="0"/>
            <a:lumOff val="0"/>
            <a:alphaOff val="0"/>
          </a:schemeClr>
        </a:solidFill>
        <a:ln w="19050" cap="rnd" cmpd="sng" algn="ctr">
          <a:noFill/>
          <a:prstDash val="solid"/>
        </a:ln>
        <a:effectLst/>
      </dgm:spPr>
    </dgm:pt>
    <dgm:pt modelId="{7E85816E-64FC-A240-AFF7-C5D0055B61D7}" type="pres">
      <dgm:prSet presAssocID="{AE76A7FF-5F58-46F8-93CB-8C5CF8C64C90}" presName="EmptyPlaceHolder" presStyleCnt="0"/>
      <dgm:spPr/>
    </dgm:pt>
    <dgm:pt modelId="{D63221BD-9F8B-434C-902F-2766B2A4D7D6}" type="pres">
      <dgm:prSet presAssocID="{6C09022E-6351-48EB-9D76-ECF00EE4369E}" presName="spaceBetweenRectangles" presStyleCnt="0"/>
      <dgm:spPr/>
    </dgm:pt>
    <dgm:pt modelId="{78727BE3-51B9-A64B-BA4F-2225D9431E60}" type="pres">
      <dgm:prSet presAssocID="{99AB7577-65AC-426B-BE2C-989A230BE139}" presName="composite" presStyleCnt="0"/>
      <dgm:spPr/>
    </dgm:pt>
    <dgm:pt modelId="{2C3DB072-226A-0840-9716-FB9E0AEAEED8}" type="pres">
      <dgm:prSet presAssocID="{99AB7577-65AC-426B-BE2C-989A230BE139}" presName="L1TextContainer" presStyleLbl="revTx" presStyleIdx="6" presStyleCnt="9">
        <dgm:presLayoutVars>
          <dgm:chMax val="1"/>
          <dgm:chPref val="1"/>
          <dgm:bulletEnabled val="1"/>
        </dgm:presLayoutVars>
      </dgm:prSet>
      <dgm:spPr/>
    </dgm:pt>
    <dgm:pt modelId="{183FBBA1-14D7-0B44-B57A-CC87738FE835}" type="pres">
      <dgm:prSet presAssocID="{99AB7577-65AC-426B-BE2C-989A230BE139}" presName="L2TextContainerWrapper" presStyleCnt="0">
        <dgm:presLayoutVars>
          <dgm:chMax val="0"/>
          <dgm:chPref val="0"/>
          <dgm:bulletEnabled val="1"/>
        </dgm:presLayoutVars>
      </dgm:prSet>
      <dgm:spPr/>
    </dgm:pt>
    <dgm:pt modelId="{3BE5BFD5-FEC2-0242-99C4-CB3507E4B247}" type="pres">
      <dgm:prSet presAssocID="{99AB7577-65AC-426B-BE2C-989A230BE139}" presName="L2TextContainer" presStyleLbl="bgAccFollowNode1" presStyleIdx="6" presStyleCnt="9"/>
      <dgm:spPr/>
    </dgm:pt>
    <dgm:pt modelId="{06C7EDA3-1215-DF4B-B7EA-9901087D9E60}" type="pres">
      <dgm:prSet presAssocID="{99AB7577-65AC-426B-BE2C-989A230BE139}" presName="FlexibleEmptyPlaceHolder" presStyleCnt="0"/>
      <dgm:spPr/>
    </dgm:pt>
    <dgm:pt modelId="{C3C621DB-1A6D-3F4F-8D22-4994367ABA58}" type="pres">
      <dgm:prSet presAssocID="{99AB7577-65AC-426B-BE2C-989A230BE139}" presName="ConnectLine" presStyleLbl="alignNode1" presStyleIdx="6"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9599828-474E-2B47-A669-43405719EDE9}" type="pres">
      <dgm:prSet presAssocID="{99AB7577-65AC-426B-BE2C-989A230BE139}" presName="ConnectorPoint" presStyleLbl="fgAcc1" presStyleIdx="6" presStyleCnt="9"/>
      <dgm:spPr>
        <a:solidFill>
          <a:schemeClr val="lt1">
            <a:alpha val="90000"/>
            <a:hueOff val="0"/>
            <a:satOff val="0"/>
            <a:lumOff val="0"/>
            <a:alphaOff val="0"/>
          </a:schemeClr>
        </a:solidFill>
        <a:ln w="19050" cap="rnd" cmpd="sng" algn="ctr">
          <a:noFill/>
          <a:prstDash val="solid"/>
        </a:ln>
        <a:effectLst/>
      </dgm:spPr>
    </dgm:pt>
    <dgm:pt modelId="{3B04A59C-AA80-A940-A846-472DA1E52D4C}" type="pres">
      <dgm:prSet presAssocID="{99AB7577-65AC-426B-BE2C-989A230BE139}" presName="EmptyPlaceHolder" presStyleCnt="0"/>
      <dgm:spPr/>
    </dgm:pt>
    <dgm:pt modelId="{9951EF7C-BAB9-9B46-A01C-3D6435A73186}" type="pres">
      <dgm:prSet presAssocID="{4240630D-2BC9-42EB-9D47-4789E3542FFB}" presName="spaceBetweenRectangles" presStyleCnt="0"/>
      <dgm:spPr/>
    </dgm:pt>
    <dgm:pt modelId="{96C604C0-7830-2548-B043-B5A26655FFDF}" type="pres">
      <dgm:prSet presAssocID="{B8B5E3D0-F0B4-4544-8B87-AF6644DFF436}" presName="composite" presStyleCnt="0"/>
      <dgm:spPr/>
    </dgm:pt>
    <dgm:pt modelId="{48BAF75F-641C-9B4E-822F-9DF53D0B860A}" type="pres">
      <dgm:prSet presAssocID="{B8B5E3D0-F0B4-4544-8B87-AF6644DFF436}" presName="L1TextContainer" presStyleLbl="revTx" presStyleIdx="7" presStyleCnt="9">
        <dgm:presLayoutVars>
          <dgm:chMax val="1"/>
          <dgm:chPref val="1"/>
          <dgm:bulletEnabled val="1"/>
        </dgm:presLayoutVars>
      </dgm:prSet>
      <dgm:spPr/>
    </dgm:pt>
    <dgm:pt modelId="{BD77750B-BDA3-D94F-A626-C95E3ECFC1AF}" type="pres">
      <dgm:prSet presAssocID="{B8B5E3D0-F0B4-4544-8B87-AF6644DFF436}" presName="L2TextContainerWrapper" presStyleCnt="0">
        <dgm:presLayoutVars>
          <dgm:chMax val="0"/>
          <dgm:chPref val="0"/>
          <dgm:bulletEnabled val="1"/>
        </dgm:presLayoutVars>
      </dgm:prSet>
      <dgm:spPr/>
    </dgm:pt>
    <dgm:pt modelId="{17D1F85E-F083-3F42-979E-79639D4AC417}" type="pres">
      <dgm:prSet presAssocID="{B8B5E3D0-F0B4-4544-8B87-AF6644DFF436}" presName="L2TextContainer" presStyleLbl="bgAccFollowNode1" presStyleIdx="7" presStyleCnt="9" custLinFactNeighborX="-892" custLinFactNeighborY="-3172"/>
      <dgm:spPr/>
    </dgm:pt>
    <dgm:pt modelId="{84827123-956C-3045-BB8A-90232AEF8796}" type="pres">
      <dgm:prSet presAssocID="{B8B5E3D0-F0B4-4544-8B87-AF6644DFF436}" presName="FlexibleEmptyPlaceHolder" presStyleCnt="0"/>
      <dgm:spPr/>
    </dgm:pt>
    <dgm:pt modelId="{AD0EE796-7C87-4445-9EB2-B28961B227C4}" type="pres">
      <dgm:prSet presAssocID="{B8B5E3D0-F0B4-4544-8B87-AF6644DFF436}" presName="ConnectLine" presStyleLbl="alignNode1" presStyleIdx="7"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11B9CB5-B3C2-9A49-92A4-235B56C501B4}" type="pres">
      <dgm:prSet presAssocID="{B8B5E3D0-F0B4-4544-8B87-AF6644DFF436}" presName="ConnectorPoint" presStyleLbl="fgAcc1" presStyleIdx="7" presStyleCnt="9"/>
      <dgm:spPr>
        <a:solidFill>
          <a:schemeClr val="lt1">
            <a:alpha val="90000"/>
            <a:hueOff val="0"/>
            <a:satOff val="0"/>
            <a:lumOff val="0"/>
            <a:alphaOff val="0"/>
          </a:schemeClr>
        </a:solidFill>
        <a:ln w="19050" cap="rnd" cmpd="sng" algn="ctr">
          <a:noFill/>
          <a:prstDash val="solid"/>
        </a:ln>
        <a:effectLst/>
      </dgm:spPr>
    </dgm:pt>
    <dgm:pt modelId="{06510B73-ED44-0143-9561-38871870CDA9}" type="pres">
      <dgm:prSet presAssocID="{B8B5E3D0-F0B4-4544-8B87-AF6644DFF436}" presName="EmptyPlaceHolder" presStyleCnt="0"/>
      <dgm:spPr/>
    </dgm:pt>
    <dgm:pt modelId="{A0E01836-D151-DA46-BC52-485940E03D13}" type="pres">
      <dgm:prSet presAssocID="{B34298E5-0AB7-4BCF-B3CC-B9DF687B7CCC}" presName="spaceBetweenRectangles" presStyleCnt="0"/>
      <dgm:spPr/>
    </dgm:pt>
    <dgm:pt modelId="{393D82E4-ED2E-A942-A7E0-C8C2B25B6C90}" type="pres">
      <dgm:prSet presAssocID="{8ED4288D-D0E3-4C80-860E-B2EBB7885BCA}" presName="composite" presStyleCnt="0"/>
      <dgm:spPr/>
    </dgm:pt>
    <dgm:pt modelId="{E75CBC93-A92C-4D4D-BE84-9768F2FCB7A4}" type="pres">
      <dgm:prSet presAssocID="{8ED4288D-D0E3-4C80-860E-B2EBB7885BCA}" presName="L1TextContainer" presStyleLbl="revTx" presStyleIdx="8" presStyleCnt="9">
        <dgm:presLayoutVars>
          <dgm:chMax val="1"/>
          <dgm:chPref val="1"/>
          <dgm:bulletEnabled val="1"/>
        </dgm:presLayoutVars>
      </dgm:prSet>
      <dgm:spPr/>
    </dgm:pt>
    <dgm:pt modelId="{A4910487-BF0F-3748-83F6-25521CDADC52}" type="pres">
      <dgm:prSet presAssocID="{8ED4288D-D0E3-4C80-860E-B2EBB7885BCA}" presName="L2TextContainerWrapper" presStyleCnt="0">
        <dgm:presLayoutVars>
          <dgm:chMax val="0"/>
          <dgm:chPref val="0"/>
          <dgm:bulletEnabled val="1"/>
        </dgm:presLayoutVars>
      </dgm:prSet>
      <dgm:spPr/>
    </dgm:pt>
    <dgm:pt modelId="{4D0CEEF4-3B98-8348-99E5-913426BF89C8}" type="pres">
      <dgm:prSet presAssocID="{8ED4288D-D0E3-4C80-860E-B2EBB7885BCA}" presName="L2TextContainer" presStyleLbl="bgAccFollowNode1" presStyleIdx="8" presStyleCnt="9"/>
      <dgm:spPr/>
    </dgm:pt>
    <dgm:pt modelId="{A524E10F-BE61-5F49-8D93-81A3E058F942}" type="pres">
      <dgm:prSet presAssocID="{8ED4288D-D0E3-4C80-860E-B2EBB7885BCA}" presName="FlexibleEmptyPlaceHolder" presStyleCnt="0"/>
      <dgm:spPr/>
    </dgm:pt>
    <dgm:pt modelId="{DF54D499-51F1-D04E-A128-04A43033FAA8}" type="pres">
      <dgm:prSet presAssocID="{8ED4288D-D0E3-4C80-860E-B2EBB7885BCA}" presName="ConnectLine" presStyleLbl="alignNode1" presStyleIdx="8"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1988E13D-460D-4C40-8BB3-85E5D7380D29}" type="pres">
      <dgm:prSet presAssocID="{8ED4288D-D0E3-4C80-860E-B2EBB7885BCA}" presName="ConnectorPoint" presStyleLbl="fgAcc1" presStyleIdx="8" presStyleCnt="9"/>
      <dgm:spPr>
        <a:solidFill>
          <a:schemeClr val="lt1">
            <a:alpha val="90000"/>
            <a:hueOff val="0"/>
            <a:satOff val="0"/>
            <a:lumOff val="0"/>
            <a:alphaOff val="0"/>
          </a:schemeClr>
        </a:solidFill>
        <a:ln w="19050" cap="rnd" cmpd="sng" algn="ctr">
          <a:noFill/>
          <a:prstDash val="solid"/>
        </a:ln>
        <a:effectLst/>
      </dgm:spPr>
    </dgm:pt>
    <dgm:pt modelId="{16FE0FDA-582A-9E43-88BB-F61BEF5146A3}" type="pres">
      <dgm:prSet presAssocID="{8ED4288D-D0E3-4C80-860E-B2EBB7885BCA}" presName="EmptyPlaceHolder" presStyleCnt="0"/>
      <dgm:spPr/>
    </dgm:pt>
  </dgm:ptLst>
  <dgm:cxnLst>
    <dgm:cxn modelId="{9F3E9C08-79C1-D54A-B159-6455735D786F}" type="presOf" srcId="{40364E19-28D1-4864-B94D-8055F3123C48}" destId="{DFB3F91E-7B90-144E-AEDF-8A4C38137E3E}" srcOrd="0" destOrd="0" presId="urn:microsoft.com/office/officeart/2017/3/layout/HorizontalPathTimeline"/>
    <dgm:cxn modelId="{ECF1C108-200D-4EFE-A0A9-D5AC4F9D28A2}" srcId="{67D7871D-6EE4-4E30-98F2-EA5A84A09107}" destId="{6CD3F0D0-EB47-429E-9DBB-726BE83863A2}" srcOrd="1" destOrd="0" parTransId="{392F1108-7DA0-4C6A-98A9-31BA56A7B35D}" sibTransId="{1C997390-0CDA-4A5C-ABE6-05BD7D92A1CF}"/>
    <dgm:cxn modelId="{34E46A0C-5DF7-49B7-BD5F-0D803BF86C63}" srcId="{8ED4288D-D0E3-4C80-860E-B2EBB7885BCA}" destId="{E63957D3-42F5-4D62-9757-3C8A2840FA85}" srcOrd="0" destOrd="0" parTransId="{69841984-237A-4544-8FD5-8EC4C79A1D11}" sibTransId="{D1932AA2-0459-426F-BB38-4572DB227C53}"/>
    <dgm:cxn modelId="{1ED7CE1A-8B11-0845-8430-E225E32ED3F8}" type="presOf" srcId="{434320F8-DE83-4EB8-919F-5D90D08C3BF1}" destId="{55B0FB45-A0B6-3949-841E-9CDAA2868BC2}" srcOrd="0" destOrd="0" presId="urn:microsoft.com/office/officeart/2017/3/layout/HorizontalPathTimeline"/>
    <dgm:cxn modelId="{C35F8A23-19B8-4343-A799-073CBE91601E}" type="presOf" srcId="{D38E4EE1-2A57-4522-9F12-0BB04FF1F8AC}" destId="{9CED05C2-8036-2E43-BF12-83B4917DBAB0}" srcOrd="0" destOrd="0" presId="urn:microsoft.com/office/officeart/2017/3/layout/HorizontalPathTimeline"/>
    <dgm:cxn modelId="{BAFDC523-4FDF-4146-AD59-7E27C6C6FEE3}" type="presOf" srcId="{99AB7577-65AC-426B-BE2C-989A230BE139}" destId="{2C3DB072-226A-0840-9716-FB9E0AEAEED8}" srcOrd="0" destOrd="0" presId="urn:microsoft.com/office/officeart/2017/3/layout/HorizontalPathTimeline"/>
    <dgm:cxn modelId="{BF2BEB25-656F-47FD-92A1-2844623EF749}" srcId="{AE76A7FF-5F58-46F8-93CB-8C5CF8C64C90}" destId="{AD17B5F8-0F19-4FBE-A6CF-7A13DF3BCADA}" srcOrd="0" destOrd="0" parTransId="{5154FB29-9C04-459E-91DE-30DB914B7420}" sibTransId="{77474716-E4E9-4867-BD3D-41E5DC02DE27}"/>
    <dgm:cxn modelId="{6D523F28-95EF-C649-979A-90307EE7381D}" type="presOf" srcId="{60507889-7BAC-4B5E-A582-B1F123E35D0A}" destId="{62062F26-3F95-C246-B2BA-24BBAE92CFC8}" srcOrd="0" destOrd="0" presId="urn:microsoft.com/office/officeart/2017/3/layout/HorizontalPathTimeline"/>
    <dgm:cxn modelId="{8FED2329-B343-4901-8863-3A7A95B376E1}" srcId="{67D7871D-6EE4-4E30-98F2-EA5A84A09107}" destId="{40364E19-28D1-4864-B94D-8055F3123C48}" srcOrd="4" destOrd="0" parTransId="{09B460E6-C8FD-4E1D-9223-463D3CDB7638}" sibTransId="{14BAF7E3-176D-4C3C-9607-9BF88F692267}"/>
    <dgm:cxn modelId="{AB96BD2D-DA93-4A5F-B7AE-67F4E32F1114}" srcId="{67D7871D-6EE4-4E30-98F2-EA5A84A09107}" destId="{434320F8-DE83-4EB8-919F-5D90D08C3BF1}" srcOrd="0" destOrd="0" parTransId="{893D04C3-4EC9-49ED-B61D-BF0C7E58D26B}" sibTransId="{E6416958-BA4D-4284-BB5B-E99950C7D9E3}"/>
    <dgm:cxn modelId="{4F69D932-1652-D741-B9C8-0B49DC6C786A}" type="presOf" srcId="{A1213DC2-ECF6-4D00-B99A-AB775257BBB1}" destId="{2A028886-E94D-F248-B200-BF04BE47698D}" srcOrd="0" destOrd="0" presId="urn:microsoft.com/office/officeart/2017/3/layout/HorizontalPathTimeline"/>
    <dgm:cxn modelId="{5CE2065E-CC99-A644-A944-A274DBC71F4D}" type="presOf" srcId="{252EDA27-4C90-4325-9B60-8E14CACE84C0}" destId="{3BE5BFD5-FEC2-0242-99C4-CB3507E4B247}" srcOrd="0" destOrd="0" presId="urn:microsoft.com/office/officeart/2017/3/layout/HorizontalPathTimeline"/>
    <dgm:cxn modelId="{9A24E15E-4742-4F34-BC97-DD77C8DEC092}" srcId="{67D7871D-6EE4-4E30-98F2-EA5A84A09107}" destId="{8ED4288D-D0E3-4C80-860E-B2EBB7885BCA}" srcOrd="8" destOrd="0" parTransId="{0717E7CA-C81E-48D6-838C-1C5DE124A744}" sibTransId="{6D8D63CB-31DB-4B3C-918C-E0AB7C208666}"/>
    <dgm:cxn modelId="{9BD2FB5F-1796-4255-8905-89687268B03E}" srcId="{67D7871D-6EE4-4E30-98F2-EA5A84A09107}" destId="{99AB7577-65AC-426B-BE2C-989A230BE139}" srcOrd="6" destOrd="0" parTransId="{A10E184F-ED50-4A81-B3B2-6DE36D3C1CE5}" sibTransId="{4240630D-2BC9-42EB-9D47-4789E3542FFB}"/>
    <dgm:cxn modelId="{9C2B7766-843A-42B9-936F-2647034F2539}" srcId="{40364E19-28D1-4864-B94D-8055F3123C48}" destId="{D38E4EE1-2A57-4522-9F12-0BB04FF1F8AC}" srcOrd="0" destOrd="0" parTransId="{16A03BAB-7A71-4FA8-9928-50128FC24786}" sibTransId="{9ED98FAB-A488-4C8C-B2A9-830E90291B34}"/>
    <dgm:cxn modelId="{42989967-0595-B441-BA7A-F0AF8B1EB4DC}" type="presOf" srcId="{67D7871D-6EE4-4E30-98F2-EA5A84A09107}" destId="{8DB71CBE-F5D7-A84E-814D-319E614C9B61}" srcOrd="0" destOrd="0" presId="urn:microsoft.com/office/officeart/2017/3/layout/HorizontalPathTimeline"/>
    <dgm:cxn modelId="{768B0555-C162-48D5-B893-2913EC4A916C}" srcId="{99AB7577-65AC-426B-BE2C-989A230BE139}" destId="{252EDA27-4C90-4325-9B60-8E14CACE84C0}" srcOrd="0" destOrd="0" parTransId="{6DA376B5-7343-4D69-BD42-77112BA4EC86}" sibTransId="{AD9EC1C4-ACF8-4113-84B6-D6B740F40721}"/>
    <dgm:cxn modelId="{F0F7BB58-76E7-418F-920D-FC95C9A19862}" srcId="{B8B5E3D0-F0B4-4544-8B87-AF6644DFF436}" destId="{75AFBB0D-4C8B-4702-8E95-73B332E3FAAC}" srcOrd="0" destOrd="0" parTransId="{F11537CC-B456-48FF-A49F-C798A08EA5FC}" sibTransId="{4490A716-CBA2-4CCA-BD61-C843D93876A2}"/>
    <dgm:cxn modelId="{1CAFD078-3B92-684A-A67C-33EF59C0D6B8}" type="presOf" srcId="{457E69A4-B665-4ECB-B56A-5127E8197106}" destId="{00BA7A65-7EAC-AC40-AEE5-D6EB6933CD9B}" srcOrd="0" destOrd="0" presId="urn:microsoft.com/office/officeart/2017/3/layout/HorizontalPathTimeline"/>
    <dgm:cxn modelId="{F08F2380-023D-481C-9D72-58FA5F424441}" srcId="{6CD3F0D0-EB47-429E-9DBB-726BE83863A2}" destId="{A24C1EBD-6F13-47C0-A47A-1C1762EDB231}" srcOrd="0" destOrd="0" parTransId="{5FFDC397-9B4D-4E1E-97FA-A436D5302CD8}" sibTransId="{1F998CAE-06A1-40ED-ACAE-3C8D2215BF1E}"/>
    <dgm:cxn modelId="{CE504180-4F91-4169-A9B9-350EC1C7E851}" srcId="{67D7871D-6EE4-4E30-98F2-EA5A84A09107}" destId="{4CEDC37A-0A08-472E-80E9-64D289F43B8C}" srcOrd="2" destOrd="0" parTransId="{1683E2F6-EB23-4F39-B5C5-DDD87257FD56}" sibTransId="{C0981699-8F0B-40B0-A695-81E6D3D29244}"/>
    <dgm:cxn modelId="{07C17789-53AF-0840-A8A5-FB6CCF85CB58}" type="presOf" srcId="{6CD3F0D0-EB47-429E-9DBB-726BE83863A2}" destId="{D3F140C7-AC70-D948-80A8-DB158E935E25}" srcOrd="0" destOrd="0" presId="urn:microsoft.com/office/officeart/2017/3/layout/HorizontalPathTimeline"/>
    <dgm:cxn modelId="{87A4439A-D072-5842-A030-0493B2D60F5C}" type="presOf" srcId="{4CEDC37A-0A08-472E-80E9-64D289F43B8C}" destId="{C899EAB3-BAE2-FB4F-8297-70868539BBC4}" srcOrd="0" destOrd="0" presId="urn:microsoft.com/office/officeart/2017/3/layout/HorizontalPathTimeline"/>
    <dgm:cxn modelId="{C0AA019D-CEC2-4246-A49C-186F0FF580DA}" type="presOf" srcId="{B8B5E3D0-F0B4-4544-8B87-AF6644DFF436}" destId="{48BAF75F-641C-9B4E-822F-9DF53D0B860A}" srcOrd="0" destOrd="0" presId="urn:microsoft.com/office/officeart/2017/3/layout/HorizontalPathTimeline"/>
    <dgm:cxn modelId="{604E0E9E-20B6-40ED-9B26-165A6E80823A}" srcId="{434320F8-DE83-4EB8-919F-5D90D08C3BF1}" destId="{60507889-7BAC-4B5E-A582-B1F123E35D0A}" srcOrd="0" destOrd="0" parTransId="{FE3F96FE-51AE-4BF1-8A85-CF2C5D707C3A}" sibTransId="{94E38C63-6455-4408-AFE5-D6DC357C73C2}"/>
    <dgm:cxn modelId="{46DFE9A2-1F76-F947-B8CF-F2E08019215A}" type="presOf" srcId="{7F5C04F0-9CCA-4533-898F-0DDF9D9B472E}" destId="{0D8BFA4F-BC8F-B142-8FEA-2C646E3773ED}" srcOrd="0" destOrd="0" presId="urn:microsoft.com/office/officeart/2017/3/layout/HorizontalPathTimeline"/>
    <dgm:cxn modelId="{4B2F96A6-5571-8247-9726-66910B28BE0D}" type="presOf" srcId="{E63957D3-42F5-4D62-9757-3C8A2840FA85}" destId="{4D0CEEF4-3B98-8348-99E5-913426BF89C8}" srcOrd="0" destOrd="0" presId="urn:microsoft.com/office/officeart/2017/3/layout/HorizontalPathTimeline"/>
    <dgm:cxn modelId="{0A6DF5A6-B0D5-459B-AC72-DC86DD5A37C6}" srcId="{67D7871D-6EE4-4E30-98F2-EA5A84A09107}" destId="{7F5C04F0-9CCA-4533-898F-0DDF9D9B472E}" srcOrd="3" destOrd="0" parTransId="{7187835F-C6A6-4B69-A246-7CDB1BFE9D7C}" sibTransId="{0477CF09-981E-4B74-8E18-C00486571A63}"/>
    <dgm:cxn modelId="{BECC24B3-D00A-3844-9C61-478C79952C64}" type="presOf" srcId="{AD17B5F8-0F19-4FBE-A6CF-7A13DF3BCADA}" destId="{C2D35DD4-6250-5C46-804C-BCEFC10201EF}" srcOrd="0" destOrd="0" presId="urn:microsoft.com/office/officeart/2017/3/layout/HorizontalPathTimeline"/>
    <dgm:cxn modelId="{97BE40B3-BDB3-3C4C-BFF6-93C3E8B49172}" type="presOf" srcId="{8ED4288D-D0E3-4C80-860E-B2EBB7885BCA}" destId="{E75CBC93-A92C-4D4D-BE84-9768F2FCB7A4}" srcOrd="0" destOrd="0" presId="urn:microsoft.com/office/officeart/2017/3/layout/HorizontalPathTimeline"/>
    <dgm:cxn modelId="{C6F631C0-DC43-4444-8D86-28D2EF4605E5}" type="presOf" srcId="{75AFBB0D-4C8B-4702-8E95-73B332E3FAAC}" destId="{17D1F85E-F083-3F42-979E-79639D4AC417}" srcOrd="0" destOrd="0" presId="urn:microsoft.com/office/officeart/2017/3/layout/HorizontalPathTimeline"/>
    <dgm:cxn modelId="{678A38CD-6D6E-427E-81EA-2746AB3EDDE8}" srcId="{4CEDC37A-0A08-472E-80E9-64D289F43B8C}" destId="{457E69A4-B665-4ECB-B56A-5127E8197106}" srcOrd="0" destOrd="0" parTransId="{D7B49699-9A10-4793-B711-DC5C23E4D209}" sibTransId="{64013C57-08D0-40BC-9C8D-F5719D34B110}"/>
    <dgm:cxn modelId="{F559F5D7-EB82-F144-B27D-835E0BBA215A}" type="presOf" srcId="{AE76A7FF-5F58-46F8-93CB-8C5CF8C64C90}" destId="{2FD3FFAA-DDF7-E54A-9954-FEC9B5A6803D}" srcOrd="0" destOrd="0" presId="urn:microsoft.com/office/officeart/2017/3/layout/HorizontalPathTimeline"/>
    <dgm:cxn modelId="{9330BFD9-0277-4C5F-9428-23007D6DB2B6}" srcId="{7F5C04F0-9CCA-4533-898F-0DDF9D9B472E}" destId="{A1213DC2-ECF6-4D00-B99A-AB775257BBB1}" srcOrd="0" destOrd="0" parTransId="{EEEC1F35-6DD2-4233-B56F-F62F43F8B999}" sibTransId="{51DF06FE-B723-4E37-AC79-225F965E25DF}"/>
    <dgm:cxn modelId="{AE3DD0DB-F5C3-B24E-B297-2B6F214BFCE6}" type="presOf" srcId="{A24C1EBD-6F13-47C0-A47A-1C1762EDB231}" destId="{82E63691-3137-0044-BF97-F3CD5708A6D6}" srcOrd="0" destOrd="0" presId="urn:microsoft.com/office/officeart/2017/3/layout/HorizontalPathTimeline"/>
    <dgm:cxn modelId="{938458F4-F9D6-4B1B-8F33-99A9C15557B2}" srcId="{67D7871D-6EE4-4E30-98F2-EA5A84A09107}" destId="{B8B5E3D0-F0B4-4544-8B87-AF6644DFF436}" srcOrd="7" destOrd="0" parTransId="{71B6CE5F-1857-4BFF-83B8-77F145D5512D}" sibTransId="{B34298E5-0AB7-4BCF-B3CC-B9DF687B7CCC}"/>
    <dgm:cxn modelId="{7A6FE8FA-CAE9-49C5-ABF2-46790FBA1B4B}" srcId="{67D7871D-6EE4-4E30-98F2-EA5A84A09107}" destId="{AE76A7FF-5F58-46F8-93CB-8C5CF8C64C90}" srcOrd="5" destOrd="0" parTransId="{C429F648-995D-4C5A-AEEC-24D60EB89D3F}" sibTransId="{6C09022E-6351-48EB-9D76-ECF00EE4369E}"/>
    <dgm:cxn modelId="{BD8AE893-41B2-C84B-BF3F-8D2D2F6A9247}" type="presParOf" srcId="{8DB71CBE-F5D7-A84E-814D-319E614C9B61}" destId="{FF11FAE8-39BB-4A47-9AA2-B57E47CF3209}" srcOrd="0" destOrd="0" presId="urn:microsoft.com/office/officeart/2017/3/layout/HorizontalPathTimeline"/>
    <dgm:cxn modelId="{C8C4DC0B-C849-6243-A65D-EB732C4FDED1}" type="presParOf" srcId="{8DB71CBE-F5D7-A84E-814D-319E614C9B61}" destId="{BEC5EED7-FE3D-9443-A714-640752F8F67D}" srcOrd="1" destOrd="0" presId="urn:microsoft.com/office/officeart/2017/3/layout/HorizontalPathTimeline"/>
    <dgm:cxn modelId="{3BF287C0-3BE8-334B-9A89-565096B85C5B}" type="presParOf" srcId="{BEC5EED7-FE3D-9443-A714-640752F8F67D}" destId="{2AB54C93-E85A-BF41-B6D4-7FF47394E102}" srcOrd="0" destOrd="0" presId="urn:microsoft.com/office/officeart/2017/3/layout/HorizontalPathTimeline"/>
    <dgm:cxn modelId="{6E46FC39-D4E1-294E-B826-6DFFCD57C4FD}" type="presParOf" srcId="{2AB54C93-E85A-BF41-B6D4-7FF47394E102}" destId="{55B0FB45-A0B6-3949-841E-9CDAA2868BC2}" srcOrd="0" destOrd="0" presId="urn:microsoft.com/office/officeart/2017/3/layout/HorizontalPathTimeline"/>
    <dgm:cxn modelId="{E10845CF-5F93-8244-834D-5B67EC25C172}" type="presParOf" srcId="{2AB54C93-E85A-BF41-B6D4-7FF47394E102}" destId="{4385F84E-9BBA-CD40-88CC-475985204C38}" srcOrd="1" destOrd="0" presId="urn:microsoft.com/office/officeart/2017/3/layout/HorizontalPathTimeline"/>
    <dgm:cxn modelId="{72762E94-4752-2044-BDFB-37E0A0D7B8B3}" type="presParOf" srcId="{4385F84E-9BBA-CD40-88CC-475985204C38}" destId="{62062F26-3F95-C246-B2BA-24BBAE92CFC8}" srcOrd="0" destOrd="0" presId="urn:microsoft.com/office/officeart/2017/3/layout/HorizontalPathTimeline"/>
    <dgm:cxn modelId="{02D8CAEB-2CBF-BF42-BDC4-2020F837040F}" type="presParOf" srcId="{4385F84E-9BBA-CD40-88CC-475985204C38}" destId="{1C834656-DCEB-E54A-A19F-A28A575A912B}" srcOrd="1" destOrd="0" presId="urn:microsoft.com/office/officeart/2017/3/layout/HorizontalPathTimeline"/>
    <dgm:cxn modelId="{5AD8674E-C0B1-6C49-A21B-2F016794816B}" type="presParOf" srcId="{2AB54C93-E85A-BF41-B6D4-7FF47394E102}" destId="{2391B644-7BCE-AA4B-9F63-635CECC8D8D1}" srcOrd="2" destOrd="0" presId="urn:microsoft.com/office/officeart/2017/3/layout/HorizontalPathTimeline"/>
    <dgm:cxn modelId="{B44BA5D5-60C4-F64B-BFD2-E4DBC161355B}" type="presParOf" srcId="{2AB54C93-E85A-BF41-B6D4-7FF47394E102}" destId="{AD58C6E1-1B91-724E-BFEB-14D1C1581010}" srcOrd="3" destOrd="0" presId="urn:microsoft.com/office/officeart/2017/3/layout/HorizontalPathTimeline"/>
    <dgm:cxn modelId="{4A65FC03-54B7-AF44-8F2E-81DF0F48B2F5}" type="presParOf" srcId="{2AB54C93-E85A-BF41-B6D4-7FF47394E102}" destId="{3D508176-E495-8146-975A-92DB1286ECD7}" srcOrd="4" destOrd="0" presId="urn:microsoft.com/office/officeart/2017/3/layout/HorizontalPathTimeline"/>
    <dgm:cxn modelId="{31EC9E01-CF5C-C149-9ED3-56B53E7FEFC8}" type="presParOf" srcId="{BEC5EED7-FE3D-9443-A714-640752F8F67D}" destId="{5270E4D0-E5FF-814E-A40D-A62D485AE4FD}" srcOrd="1" destOrd="0" presId="urn:microsoft.com/office/officeart/2017/3/layout/HorizontalPathTimeline"/>
    <dgm:cxn modelId="{7D3BD67D-F481-084C-BE40-798E9B155E65}" type="presParOf" srcId="{BEC5EED7-FE3D-9443-A714-640752F8F67D}" destId="{B10694EB-C235-C045-B8CE-3DBF9ED9575E}" srcOrd="2" destOrd="0" presId="urn:microsoft.com/office/officeart/2017/3/layout/HorizontalPathTimeline"/>
    <dgm:cxn modelId="{27EEC068-3714-BE48-B9B3-121032493DEA}" type="presParOf" srcId="{B10694EB-C235-C045-B8CE-3DBF9ED9575E}" destId="{D3F140C7-AC70-D948-80A8-DB158E935E25}" srcOrd="0" destOrd="0" presId="urn:microsoft.com/office/officeart/2017/3/layout/HorizontalPathTimeline"/>
    <dgm:cxn modelId="{93BD5204-4D2E-B441-8542-6511CA141B58}" type="presParOf" srcId="{B10694EB-C235-C045-B8CE-3DBF9ED9575E}" destId="{DA6AB802-92D5-0B4E-9A5B-ABA36C066BFE}" srcOrd="1" destOrd="0" presId="urn:microsoft.com/office/officeart/2017/3/layout/HorizontalPathTimeline"/>
    <dgm:cxn modelId="{6ED5B9E1-CBA8-5A40-AA1F-3E56D78D65E0}" type="presParOf" srcId="{DA6AB802-92D5-0B4E-9A5B-ABA36C066BFE}" destId="{82E63691-3137-0044-BF97-F3CD5708A6D6}" srcOrd="0" destOrd="0" presId="urn:microsoft.com/office/officeart/2017/3/layout/HorizontalPathTimeline"/>
    <dgm:cxn modelId="{991B25A8-50D0-F043-B799-F7EB6372A65E}" type="presParOf" srcId="{DA6AB802-92D5-0B4E-9A5B-ABA36C066BFE}" destId="{8BB78F44-CB07-8E4A-B153-63654D1F5961}" srcOrd="1" destOrd="0" presId="urn:microsoft.com/office/officeart/2017/3/layout/HorizontalPathTimeline"/>
    <dgm:cxn modelId="{D80C5012-AE3B-9148-ADA0-1C7129C4567E}" type="presParOf" srcId="{B10694EB-C235-C045-B8CE-3DBF9ED9575E}" destId="{02FB42B7-1B47-3241-89B5-BAA1F9FA73FE}" srcOrd="2" destOrd="0" presId="urn:microsoft.com/office/officeart/2017/3/layout/HorizontalPathTimeline"/>
    <dgm:cxn modelId="{D86D0A6B-DF1C-F041-9158-C731C62492B5}" type="presParOf" srcId="{B10694EB-C235-C045-B8CE-3DBF9ED9575E}" destId="{45564BFD-049B-A14D-A2B1-4B6D4CE20F10}" srcOrd="3" destOrd="0" presId="urn:microsoft.com/office/officeart/2017/3/layout/HorizontalPathTimeline"/>
    <dgm:cxn modelId="{00808978-8DFA-794A-965D-F898E03A7707}" type="presParOf" srcId="{B10694EB-C235-C045-B8CE-3DBF9ED9575E}" destId="{CDACE528-D7C3-5B41-8C9D-D6051059C7C9}" srcOrd="4" destOrd="0" presId="urn:microsoft.com/office/officeart/2017/3/layout/HorizontalPathTimeline"/>
    <dgm:cxn modelId="{77E0773A-2C33-C344-ACAA-44D16F2A10D0}" type="presParOf" srcId="{BEC5EED7-FE3D-9443-A714-640752F8F67D}" destId="{10E03043-7075-CB4D-938D-FAC08AC3E765}" srcOrd="3" destOrd="0" presId="urn:microsoft.com/office/officeart/2017/3/layout/HorizontalPathTimeline"/>
    <dgm:cxn modelId="{841BC2F8-731B-134B-B99F-A76B0FA98F71}" type="presParOf" srcId="{BEC5EED7-FE3D-9443-A714-640752F8F67D}" destId="{809213CF-2DD8-E347-BE1E-83551F4B7095}" srcOrd="4" destOrd="0" presId="urn:microsoft.com/office/officeart/2017/3/layout/HorizontalPathTimeline"/>
    <dgm:cxn modelId="{656CADD6-140D-D841-8168-490D8D5527E0}" type="presParOf" srcId="{809213CF-2DD8-E347-BE1E-83551F4B7095}" destId="{C899EAB3-BAE2-FB4F-8297-70868539BBC4}" srcOrd="0" destOrd="0" presId="urn:microsoft.com/office/officeart/2017/3/layout/HorizontalPathTimeline"/>
    <dgm:cxn modelId="{BB98C4D1-2415-704C-B3D2-B60564CD7A24}" type="presParOf" srcId="{809213CF-2DD8-E347-BE1E-83551F4B7095}" destId="{37451913-84D0-D441-9104-3B4B95CA7543}" srcOrd="1" destOrd="0" presId="urn:microsoft.com/office/officeart/2017/3/layout/HorizontalPathTimeline"/>
    <dgm:cxn modelId="{2A8FD3CF-FC50-E349-B82C-C51D068313F9}" type="presParOf" srcId="{37451913-84D0-D441-9104-3B4B95CA7543}" destId="{00BA7A65-7EAC-AC40-AEE5-D6EB6933CD9B}" srcOrd="0" destOrd="0" presId="urn:microsoft.com/office/officeart/2017/3/layout/HorizontalPathTimeline"/>
    <dgm:cxn modelId="{47C01F76-CF4C-574E-95A3-EE0346ECA0BD}" type="presParOf" srcId="{37451913-84D0-D441-9104-3B4B95CA7543}" destId="{66F73D8C-B1E0-4D46-9D07-C80929D7A9AB}" srcOrd="1" destOrd="0" presId="urn:microsoft.com/office/officeart/2017/3/layout/HorizontalPathTimeline"/>
    <dgm:cxn modelId="{A08CB85C-7696-F049-BF94-B3EA1B727A89}" type="presParOf" srcId="{809213CF-2DD8-E347-BE1E-83551F4B7095}" destId="{0AB1C543-847E-EE4E-9A31-BFF88FD04388}" srcOrd="2" destOrd="0" presId="urn:microsoft.com/office/officeart/2017/3/layout/HorizontalPathTimeline"/>
    <dgm:cxn modelId="{797A9A92-EE2C-D04F-A50A-52D2FEA17A77}" type="presParOf" srcId="{809213CF-2DD8-E347-BE1E-83551F4B7095}" destId="{E989F3D0-EBA7-D44C-BAAE-708A2013A795}" srcOrd="3" destOrd="0" presId="urn:microsoft.com/office/officeart/2017/3/layout/HorizontalPathTimeline"/>
    <dgm:cxn modelId="{335FED72-E4F9-7441-A61E-AAA4106AACA6}" type="presParOf" srcId="{809213CF-2DD8-E347-BE1E-83551F4B7095}" destId="{9D6A120A-F7F0-BC4B-92C2-A7F18145A8A7}" srcOrd="4" destOrd="0" presId="urn:microsoft.com/office/officeart/2017/3/layout/HorizontalPathTimeline"/>
    <dgm:cxn modelId="{AF8E4710-865C-AD49-81B1-3B7B9AD781AB}" type="presParOf" srcId="{BEC5EED7-FE3D-9443-A714-640752F8F67D}" destId="{C9920095-48E6-104B-9FA2-6CC2B68617AF}" srcOrd="5" destOrd="0" presId="urn:microsoft.com/office/officeart/2017/3/layout/HorizontalPathTimeline"/>
    <dgm:cxn modelId="{9799A808-B6DC-3244-B756-9B94B187DAEB}" type="presParOf" srcId="{BEC5EED7-FE3D-9443-A714-640752F8F67D}" destId="{14CABA1C-80F4-EB4F-89FA-074E5177FA09}" srcOrd="6" destOrd="0" presId="urn:microsoft.com/office/officeart/2017/3/layout/HorizontalPathTimeline"/>
    <dgm:cxn modelId="{4939511D-C110-8347-A26E-7BDEF56C18A9}" type="presParOf" srcId="{14CABA1C-80F4-EB4F-89FA-074E5177FA09}" destId="{0D8BFA4F-BC8F-B142-8FEA-2C646E3773ED}" srcOrd="0" destOrd="0" presId="urn:microsoft.com/office/officeart/2017/3/layout/HorizontalPathTimeline"/>
    <dgm:cxn modelId="{2A4F8588-98BC-C44B-A047-209039D5DA86}" type="presParOf" srcId="{14CABA1C-80F4-EB4F-89FA-074E5177FA09}" destId="{69C0DE92-5FBE-9E4B-BDD5-DB8899E92E6E}" srcOrd="1" destOrd="0" presId="urn:microsoft.com/office/officeart/2017/3/layout/HorizontalPathTimeline"/>
    <dgm:cxn modelId="{E1A16353-ACBD-B446-AAEE-672B3C105374}" type="presParOf" srcId="{69C0DE92-5FBE-9E4B-BDD5-DB8899E92E6E}" destId="{2A028886-E94D-F248-B200-BF04BE47698D}" srcOrd="0" destOrd="0" presId="urn:microsoft.com/office/officeart/2017/3/layout/HorizontalPathTimeline"/>
    <dgm:cxn modelId="{743BEDB5-E46A-F449-BDF3-D223A7DC2F0B}" type="presParOf" srcId="{69C0DE92-5FBE-9E4B-BDD5-DB8899E92E6E}" destId="{58F535F7-7C1C-7841-AA82-C47555FDBE9B}" srcOrd="1" destOrd="0" presId="urn:microsoft.com/office/officeart/2017/3/layout/HorizontalPathTimeline"/>
    <dgm:cxn modelId="{117824F8-86B2-8E44-B332-5AF70AEE2D47}" type="presParOf" srcId="{14CABA1C-80F4-EB4F-89FA-074E5177FA09}" destId="{E9FD6F13-A9EE-1845-B985-FA38665E149E}" srcOrd="2" destOrd="0" presId="urn:microsoft.com/office/officeart/2017/3/layout/HorizontalPathTimeline"/>
    <dgm:cxn modelId="{33AB8019-732D-CC44-A1FB-5F21366C20AE}" type="presParOf" srcId="{14CABA1C-80F4-EB4F-89FA-074E5177FA09}" destId="{ECDC9BB0-9FDB-A148-97E6-163FF965C2CD}" srcOrd="3" destOrd="0" presId="urn:microsoft.com/office/officeart/2017/3/layout/HorizontalPathTimeline"/>
    <dgm:cxn modelId="{742A2F34-6461-534F-AC42-4AC6CD384A33}" type="presParOf" srcId="{14CABA1C-80F4-EB4F-89FA-074E5177FA09}" destId="{27DAFE9F-B06A-A749-96CD-6224238B172C}" srcOrd="4" destOrd="0" presId="urn:microsoft.com/office/officeart/2017/3/layout/HorizontalPathTimeline"/>
    <dgm:cxn modelId="{1A190385-D8A3-8A4D-A41D-C4CF1012ADCF}" type="presParOf" srcId="{BEC5EED7-FE3D-9443-A714-640752F8F67D}" destId="{7E84AD39-2E00-D941-A70B-C3B2210EDC86}" srcOrd="7" destOrd="0" presId="urn:microsoft.com/office/officeart/2017/3/layout/HorizontalPathTimeline"/>
    <dgm:cxn modelId="{154B17A7-BE69-6047-AEAC-4AB929F6809B}" type="presParOf" srcId="{BEC5EED7-FE3D-9443-A714-640752F8F67D}" destId="{66359DFA-41A3-F549-912C-0BBC7DC1AD9D}" srcOrd="8" destOrd="0" presId="urn:microsoft.com/office/officeart/2017/3/layout/HorizontalPathTimeline"/>
    <dgm:cxn modelId="{040073EA-2C06-0A4B-9C30-D6457CAC52AB}" type="presParOf" srcId="{66359DFA-41A3-F549-912C-0BBC7DC1AD9D}" destId="{DFB3F91E-7B90-144E-AEDF-8A4C38137E3E}" srcOrd="0" destOrd="0" presId="urn:microsoft.com/office/officeart/2017/3/layout/HorizontalPathTimeline"/>
    <dgm:cxn modelId="{6E91877A-B1BE-1447-ABC8-6E1C9CE7D490}" type="presParOf" srcId="{66359DFA-41A3-F549-912C-0BBC7DC1AD9D}" destId="{13016998-E52C-D14D-8D76-55E13CCD6AE2}" srcOrd="1" destOrd="0" presId="urn:microsoft.com/office/officeart/2017/3/layout/HorizontalPathTimeline"/>
    <dgm:cxn modelId="{AAC802CA-C708-2D4D-9775-5FD93E12A952}" type="presParOf" srcId="{13016998-E52C-D14D-8D76-55E13CCD6AE2}" destId="{9CED05C2-8036-2E43-BF12-83B4917DBAB0}" srcOrd="0" destOrd="0" presId="urn:microsoft.com/office/officeart/2017/3/layout/HorizontalPathTimeline"/>
    <dgm:cxn modelId="{F732380B-CD8E-2047-8A15-758D83720D1A}" type="presParOf" srcId="{13016998-E52C-D14D-8D76-55E13CCD6AE2}" destId="{29C5D377-F1A5-9646-84A1-4CD4B79564A8}" srcOrd="1" destOrd="0" presId="urn:microsoft.com/office/officeart/2017/3/layout/HorizontalPathTimeline"/>
    <dgm:cxn modelId="{0CDB044A-19BD-9341-9367-DEED604E03EA}" type="presParOf" srcId="{66359DFA-41A3-F549-912C-0BBC7DC1AD9D}" destId="{73C41C5B-26AD-5B4F-8EE9-3B18E5E1B65E}" srcOrd="2" destOrd="0" presId="urn:microsoft.com/office/officeart/2017/3/layout/HorizontalPathTimeline"/>
    <dgm:cxn modelId="{15A542BB-172D-3D47-A2F9-BF4B9DE0C517}" type="presParOf" srcId="{66359DFA-41A3-F549-912C-0BBC7DC1AD9D}" destId="{B5D1873E-AE37-E44F-8795-ED97D03EA9BD}" srcOrd="3" destOrd="0" presId="urn:microsoft.com/office/officeart/2017/3/layout/HorizontalPathTimeline"/>
    <dgm:cxn modelId="{76318D39-1EA0-4749-B4B5-65BEA3F4346A}" type="presParOf" srcId="{66359DFA-41A3-F549-912C-0BBC7DC1AD9D}" destId="{9185D0F8-A440-8A49-AEAC-D534E460F4A2}" srcOrd="4" destOrd="0" presId="urn:microsoft.com/office/officeart/2017/3/layout/HorizontalPathTimeline"/>
    <dgm:cxn modelId="{0373D194-D039-BC4D-8FB8-0C55FC94FC6F}" type="presParOf" srcId="{BEC5EED7-FE3D-9443-A714-640752F8F67D}" destId="{FFFCBBB3-22C6-7D47-AC1B-869BC8B5DDAC}" srcOrd="9" destOrd="0" presId="urn:microsoft.com/office/officeart/2017/3/layout/HorizontalPathTimeline"/>
    <dgm:cxn modelId="{6B17C14E-548F-6D4E-B7C6-888D0D2CA540}" type="presParOf" srcId="{BEC5EED7-FE3D-9443-A714-640752F8F67D}" destId="{F5CC0413-AA83-F344-AE43-EF7B3E5E767C}" srcOrd="10" destOrd="0" presId="urn:microsoft.com/office/officeart/2017/3/layout/HorizontalPathTimeline"/>
    <dgm:cxn modelId="{AD1462C5-848B-AC48-BE0F-43181CC0E3E1}" type="presParOf" srcId="{F5CC0413-AA83-F344-AE43-EF7B3E5E767C}" destId="{2FD3FFAA-DDF7-E54A-9954-FEC9B5A6803D}" srcOrd="0" destOrd="0" presId="urn:microsoft.com/office/officeart/2017/3/layout/HorizontalPathTimeline"/>
    <dgm:cxn modelId="{76D0A6CF-5A43-8940-BFF3-6DC636F3F132}" type="presParOf" srcId="{F5CC0413-AA83-F344-AE43-EF7B3E5E767C}" destId="{E86B777B-0B6D-0B4B-A62A-8B335CEF196A}" srcOrd="1" destOrd="0" presId="urn:microsoft.com/office/officeart/2017/3/layout/HorizontalPathTimeline"/>
    <dgm:cxn modelId="{E8ADBBEC-CA12-D243-A3E1-D55BE8A1D150}" type="presParOf" srcId="{E86B777B-0B6D-0B4B-A62A-8B335CEF196A}" destId="{C2D35DD4-6250-5C46-804C-BCEFC10201EF}" srcOrd="0" destOrd="0" presId="urn:microsoft.com/office/officeart/2017/3/layout/HorizontalPathTimeline"/>
    <dgm:cxn modelId="{E53A6945-F269-8046-BF2F-C09E3F6C99CA}" type="presParOf" srcId="{E86B777B-0B6D-0B4B-A62A-8B335CEF196A}" destId="{56D04A2D-BFB8-F44F-A1F0-96EC0BA851D0}" srcOrd="1" destOrd="0" presId="urn:microsoft.com/office/officeart/2017/3/layout/HorizontalPathTimeline"/>
    <dgm:cxn modelId="{1A7EBA2B-70D9-DC46-94A1-C2D6EC675955}" type="presParOf" srcId="{F5CC0413-AA83-F344-AE43-EF7B3E5E767C}" destId="{FBADD12C-AD8A-7E43-A4C7-C19200DF7F14}" srcOrd="2" destOrd="0" presId="urn:microsoft.com/office/officeart/2017/3/layout/HorizontalPathTimeline"/>
    <dgm:cxn modelId="{EAB12DD4-E9F7-D947-B58D-442096EF5B4B}" type="presParOf" srcId="{F5CC0413-AA83-F344-AE43-EF7B3E5E767C}" destId="{2CCAD865-96E1-0A42-88C8-97E72009BDF8}" srcOrd="3" destOrd="0" presId="urn:microsoft.com/office/officeart/2017/3/layout/HorizontalPathTimeline"/>
    <dgm:cxn modelId="{BEFD91A8-A515-BF47-8AA3-9A9DB7B02065}" type="presParOf" srcId="{F5CC0413-AA83-F344-AE43-EF7B3E5E767C}" destId="{7E85816E-64FC-A240-AFF7-C5D0055B61D7}" srcOrd="4" destOrd="0" presId="urn:microsoft.com/office/officeart/2017/3/layout/HorizontalPathTimeline"/>
    <dgm:cxn modelId="{DC2033F4-D644-8142-9EAF-F168A1E60BB8}" type="presParOf" srcId="{BEC5EED7-FE3D-9443-A714-640752F8F67D}" destId="{D63221BD-9F8B-434C-902F-2766B2A4D7D6}" srcOrd="11" destOrd="0" presId="urn:microsoft.com/office/officeart/2017/3/layout/HorizontalPathTimeline"/>
    <dgm:cxn modelId="{AF819246-754B-9845-8E03-2AE77D45063D}" type="presParOf" srcId="{BEC5EED7-FE3D-9443-A714-640752F8F67D}" destId="{78727BE3-51B9-A64B-BA4F-2225D9431E60}" srcOrd="12" destOrd="0" presId="urn:microsoft.com/office/officeart/2017/3/layout/HorizontalPathTimeline"/>
    <dgm:cxn modelId="{6028A276-F215-1F41-9574-5A029971B8F1}" type="presParOf" srcId="{78727BE3-51B9-A64B-BA4F-2225D9431E60}" destId="{2C3DB072-226A-0840-9716-FB9E0AEAEED8}" srcOrd="0" destOrd="0" presId="urn:microsoft.com/office/officeart/2017/3/layout/HorizontalPathTimeline"/>
    <dgm:cxn modelId="{1C00D962-08D8-1A43-8FDE-F84EB4216C1A}" type="presParOf" srcId="{78727BE3-51B9-A64B-BA4F-2225D9431E60}" destId="{183FBBA1-14D7-0B44-B57A-CC87738FE835}" srcOrd="1" destOrd="0" presId="urn:microsoft.com/office/officeart/2017/3/layout/HorizontalPathTimeline"/>
    <dgm:cxn modelId="{36221772-CD07-1C4B-A11D-E6EDA3788465}" type="presParOf" srcId="{183FBBA1-14D7-0B44-B57A-CC87738FE835}" destId="{3BE5BFD5-FEC2-0242-99C4-CB3507E4B247}" srcOrd="0" destOrd="0" presId="urn:microsoft.com/office/officeart/2017/3/layout/HorizontalPathTimeline"/>
    <dgm:cxn modelId="{AF5B53A4-84C6-8242-85F1-F0429711D18E}" type="presParOf" srcId="{183FBBA1-14D7-0B44-B57A-CC87738FE835}" destId="{06C7EDA3-1215-DF4B-B7EA-9901087D9E60}" srcOrd="1" destOrd="0" presId="urn:microsoft.com/office/officeart/2017/3/layout/HorizontalPathTimeline"/>
    <dgm:cxn modelId="{A5011079-9DB6-644C-B776-3DB012978645}" type="presParOf" srcId="{78727BE3-51B9-A64B-BA4F-2225D9431E60}" destId="{C3C621DB-1A6D-3F4F-8D22-4994367ABA58}" srcOrd="2" destOrd="0" presId="urn:microsoft.com/office/officeart/2017/3/layout/HorizontalPathTimeline"/>
    <dgm:cxn modelId="{DF639DC7-53A3-0E4A-A5B6-CE25C187E71D}" type="presParOf" srcId="{78727BE3-51B9-A64B-BA4F-2225D9431E60}" destId="{99599828-474E-2B47-A669-43405719EDE9}" srcOrd="3" destOrd="0" presId="urn:microsoft.com/office/officeart/2017/3/layout/HorizontalPathTimeline"/>
    <dgm:cxn modelId="{167396D5-7773-6848-AB4C-6FE789DA75FA}" type="presParOf" srcId="{78727BE3-51B9-A64B-BA4F-2225D9431E60}" destId="{3B04A59C-AA80-A940-A846-472DA1E52D4C}" srcOrd="4" destOrd="0" presId="urn:microsoft.com/office/officeart/2017/3/layout/HorizontalPathTimeline"/>
    <dgm:cxn modelId="{FF54442A-2513-8B49-A088-1B01C9AA3965}" type="presParOf" srcId="{BEC5EED7-FE3D-9443-A714-640752F8F67D}" destId="{9951EF7C-BAB9-9B46-A01C-3D6435A73186}" srcOrd="13" destOrd="0" presId="urn:microsoft.com/office/officeart/2017/3/layout/HorizontalPathTimeline"/>
    <dgm:cxn modelId="{A53BE593-D530-CC43-B02D-4739CCA738D3}" type="presParOf" srcId="{BEC5EED7-FE3D-9443-A714-640752F8F67D}" destId="{96C604C0-7830-2548-B043-B5A26655FFDF}" srcOrd="14" destOrd="0" presId="urn:microsoft.com/office/officeart/2017/3/layout/HorizontalPathTimeline"/>
    <dgm:cxn modelId="{4C87EAC1-8219-374A-94C0-A6254E9096CC}" type="presParOf" srcId="{96C604C0-7830-2548-B043-B5A26655FFDF}" destId="{48BAF75F-641C-9B4E-822F-9DF53D0B860A}" srcOrd="0" destOrd="0" presId="urn:microsoft.com/office/officeart/2017/3/layout/HorizontalPathTimeline"/>
    <dgm:cxn modelId="{E31491D1-9578-044A-85E4-C7A91ECA5DA1}" type="presParOf" srcId="{96C604C0-7830-2548-B043-B5A26655FFDF}" destId="{BD77750B-BDA3-D94F-A626-C95E3ECFC1AF}" srcOrd="1" destOrd="0" presId="urn:microsoft.com/office/officeart/2017/3/layout/HorizontalPathTimeline"/>
    <dgm:cxn modelId="{03D4DC9B-AE11-134D-A9F0-9E116400E410}" type="presParOf" srcId="{BD77750B-BDA3-D94F-A626-C95E3ECFC1AF}" destId="{17D1F85E-F083-3F42-979E-79639D4AC417}" srcOrd="0" destOrd="0" presId="urn:microsoft.com/office/officeart/2017/3/layout/HorizontalPathTimeline"/>
    <dgm:cxn modelId="{FF9A0B63-E038-8F41-855A-3C012459D1EB}" type="presParOf" srcId="{BD77750B-BDA3-D94F-A626-C95E3ECFC1AF}" destId="{84827123-956C-3045-BB8A-90232AEF8796}" srcOrd="1" destOrd="0" presId="urn:microsoft.com/office/officeart/2017/3/layout/HorizontalPathTimeline"/>
    <dgm:cxn modelId="{65894F33-03C7-0847-AB14-BEE50FACBE3D}" type="presParOf" srcId="{96C604C0-7830-2548-B043-B5A26655FFDF}" destId="{AD0EE796-7C87-4445-9EB2-B28961B227C4}" srcOrd="2" destOrd="0" presId="urn:microsoft.com/office/officeart/2017/3/layout/HorizontalPathTimeline"/>
    <dgm:cxn modelId="{90B62503-E3A0-F841-A090-FA996E512ADD}" type="presParOf" srcId="{96C604C0-7830-2548-B043-B5A26655FFDF}" destId="{911B9CB5-B3C2-9A49-92A4-235B56C501B4}" srcOrd="3" destOrd="0" presId="urn:microsoft.com/office/officeart/2017/3/layout/HorizontalPathTimeline"/>
    <dgm:cxn modelId="{7D7133F1-64EC-424A-A669-B3012ADB7537}" type="presParOf" srcId="{96C604C0-7830-2548-B043-B5A26655FFDF}" destId="{06510B73-ED44-0143-9561-38871870CDA9}" srcOrd="4" destOrd="0" presId="urn:microsoft.com/office/officeart/2017/3/layout/HorizontalPathTimeline"/>
    <dgm:cxn modelId="{331FD04B-4A73-7B4C-8820-54A99DACC9D9}" type="presParOf" srcId="{BEC5EED7-FE3D-9443-A714-640752F8F67D}" destId="{A0E01836-D151-DA46-BC52-485940E03D13}" srcOrd="15" destOrd="0" presId="urn:microsoft.com/office/officeart/2017/3/layout/HorizontalPathTimeline"/>
    <dgm:cxn modelId="{8D01E652-EF30-944E-A45D-EFC9929635D7}" type="presParOf" srcId="{BEC5EED7-FE3D-9443-A714-640752F8F67D}" destId="{393D82E4-ED2E-A942-A7E0-C8C2B25B6C90}" srcOrd="16" destOrd="0" presId="urn:microsoft.com/office/officeart/2017/3/layout/HorizontalPathTimeline"/>
    <dgm:cxn modelId="{91531A10-51A8-F843-B961-95FC864178E3}" type="presParOf" srcId="{393D82E4-ED2E-A942-A7E0-C8C2B25B6C90}" destId="{E75CBC93-A92C-4D4D-BE84-9768F2FCB7A4}" srcOrd="0" destOrd="0" presId="urn:microsoft.com/office/officeart/2017/3/layout/HorizontalPathTimeline"/>
    <dgm:cxn modelId="{F0B49151-DDAC-7145-A40C-D03D356A4161}" type="presParOf" srcId="{393D82E4-ED2E-A942-A7E0-C8C2B25B6C90}" destId="{A4910487-BF0F-3748-83F6-25521CDADC52}" srcOrd="1" destOrd="0" presId="urn:microsoft.com/office/officeart/2017/3/layout/HorizontalPathTimeline"/>
    <dgm:cxn modelId="{856F116E-085D-D348-9F89-763EEFC86444}" type="presParOf" srcId="{A4910487-BF0F-3748-83F6-25521CDADC52}" destId="{4D0CEEF4-3B98-8348-99E5-913426BF89C8}" srcOrd="0" destOrd="0" presId="urn:microsoft.com/office/officeart/2017/3/layout/HorizontalPathTimeline"/>
    <dgm:cxn modelId="{F6DDAB28-5C21-5242-929E-F390D0411636}" type="presParOf" srcId="{A4910487-BF0F-3748-83F6-25521CDADC52}" destId="{A524E10F-BE61-5F49-8D93-81A3E058F942}" srcOrd="1" destOrd="0" presId="urn:microsoft.com/office/officeart/2017/3/layout/HorizontalPathTimeline"/>
    <dgm:cxn modelId="{6FE5D011-ED37-4C43-9DD2-F055C4764F59}" type="presParOf" srcId="{393D82E4-ED2E-A942-A7E0-C8C2B25B6C90}" destId="{DF54D499-51F1-D04E-A128-04A43033FAA8}" srcOrd="2" destOrd="0" presId="urn:microsoft.com/office/officeart/2017/3/layout/HorizontalPathTimeline"/>
    <dgm:cxn modelId="{D92A1822-EE17-574D-A8D9-1885D170FFDC}" type="presParOf" srcId="{393D82E4-ED2E-A942-A7E0-C8C2B25B6C90}" destId="{1988E13D-460D-4C40-8BB3-85E5D7380D29}" srcOrd="3" destOrd="0" presId="urn:microsoft.com/office/officeart/2017/3/layout/HorizontalPathTimeline"/>
    <dgm:cxn modelId="{5FA6C461-8D84-844F-8E56-37CA07C90A0D}" type="presParOf" srcId="{393D82E4-ED2E-A942-A7E0-C8C2B25B6C90}" destId="{16FE0FDA-582A-9E43-88BB-F61BEF5146A3}" srcOrd="4" destOrd="0" presId="urn:microsoft.com/office/officeart/2017/3/layout/HorizontalPath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B0FB45-A0B6-3949-841E-9CDAA2868BC2}">
      <dsp:nvSpPr>
        <dsp:cNvPr id="0" name=""/>
        <dsp:cNvSpPr/>
      </dsp:nvSpPr>
      <dsp:spPr>
        <a:xfrm>
          <a:off x="184382" y="2260266"/>
          <a:ext cx="1466106" cy="4756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711200">
            <a:lnSpc>
              <a:spcPct val="90000"/>
            </a:lnSpc>
            <a:spcBef>
              <a:spcPct val="0"/>
            </a:spcBef>
            <a:spcAft>
              <a:spcPct val="35000"/>
            </a:spcAft>
            <a:buNone/>
            <a:defRPr b="1"/>
          </a:pPr>
          <a:r>
            <a:rPr lang="en-US" sz="1600" kern="1200" dirty="0">
              <a:latin typeface="Hiragino Mincho Pro W3" panose="02020300000000000000" pitchFamily="18" charset="-128"/>
              <a:ea typeface="Hiragino Mincho Pro W3" panose="02020300000000000000" pitchFamily="18" charset="-128"/>
            </a:rPr>
            <a:t>1997</a:t>
          </a:r>
        </a:p>
      </dsp:txBody>
      <dsp:txXfrm>
        <a:off x="184382" y="2260266"/>
        <a:ext cx="1466106" cy="475624"/>
      </dsp:txXfrm>
    </dsp:sp>
    <dsp:sp modelId="{FF11FAE8-39BB-4A47-9AA2-B57E47CF3209}">
      <dsp:nvSpPr>
        <dsp:cNvPr id="0" name=""/>
        <dsp:cNvSpPr/>
      </dsp:nvSpPr>
      <dsp:spPr>
        <a:xfrm>
          <a:off x="0" y="2020349"/>
          <a:ext cx="9165406" cy="16836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062F26-3F95-C246-B2BA-24BBAE92CFC8}">
      <dsp:nvSpPr>
        <dsp:cNvPr id="0" name=""/>
        <dsp:cNvSpPr/>
      </dsp:nvSpPr>
      <dsp:spPr>
        <a:xfrm>
          <a:off x="111076" y="515807"/>
          <a:ext cx="1612717" cy="78900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kern="1200" dirty="0">
              <a:latin typeface="Hiragino Mincho Pro W3" panose="02020300000000000000" pitchFamily="18" charset="-128"/>
              <a:ea typeface="Hiragino Mincho Pro W3" panose="02020300000000000000" pitchFamily="18" charset="-128"/>
            </a:rPr>
            <a:t>David Jones (M)</a:t>
          </a:r>
        </a:p>
        <a:p>
          <a:pPr marL="0" lvl="0" indent="0" algn="l" defTabSz="533400">
            <a:lnSpc>
              <a:spcPct val="90000"/>
            </a:lnSpc>
            <a:spcBef>
              <a:spcPct val="0"/>
            </a:spcBef>
            <a:spcAft>
              <a:spcPct val="35000"/>
            </a:spcAft>
            <a:buNone/>
          </a:pPr>
          <a:r>
            <a:rPr lang="en-US" sz="1200" kern="1200" dirty="0">
              <a:latin typeface="Hiragino Mincho Pro W3" panose="02020300000000000000" pitchFamily="18" charset="-128"/>
              <a:ea typeface="Hiragino Mincho Pro W3" panose="02020300000000000000" pitchFamily="18" charset="-128"/>
            </a:rPr>
            <a:t>Marg Curtis (F)</a:t>
          </a:r>
        </a:p>
      </dsp:txBody>
      <dsp:txXfrm>
        <a:off x="111076" y="515807"/>
        <a:ext cx="1612717" cy="789001"/>
      </dsp:txXfrm>
    </dsp:sp>
    <dsp:sp modelId="{2391B644-7BCE-AA4B-9F63-635CECC8D8D1}">
      <dsp:nvSpPr>
        <dsp:cNvPr id="0" name=""/>
        <dsp:cNvSpPr/>
      </dsp:nvSpPr>
      <dsp:spPr>
        <a:xfrm>
          <a:off x="917435" y="1304809"/>
          <a:ext cx="0" cy="71554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D3F140C7-AC70-D948-80A8-DB158E935E25}">
      <dsp:nvSpPr>
        <dsp:cNvPr id="0" name=""/>
        <dsp:cNvSpPr/>
      </dsp:nvSpPr>
      <dsp:spPr>
        <a:xfrm>
          <a:off x="1100699" y="1473171"/>
          <a:ext cx="1466106" cy="4756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711200">
            <a:lnSpc>
              <a:spcPct val="90000"/>
            </a:lnSpc>
            <a:spcBef>
              <a:spcPct val="0"/>
            </a:spcBef>
            <a:spcAft>
              <a:spcPct val="35000"/>
            </a:spcAft>
            <a:buNone/>
            <a:defRPr b="1"/>
          </a:pPr>
          <a:r>
            <a:rPr lang="en-US" sz="1600" kern="1200" dirty="0">
              <a:latin typeface="Hiragino Mincho Pro W3" panose="02020300000000000000" pitchFamily="18" charset="-128"/>
              <a:ea typeface="Hiragino Mincho Pro W3" panose="02020300000000000000" pitchFamily="18" charset="-128"/>
            </a:rPr>
            <a:t>1998</a:t>
          </a:r>
        </a:p>
      </dsp:txBody>
      <dsp:txXfrm>
        <a:off x="1100699" y="1473171"/>
        <a:ext cx="1466106" cy="475624"/>
      </dsp:txXfrm>
    </dsp:sp>
    <dsp:sp modelId="{82E63691-3137-0044-BF97-F3CD5708A6D6}">
      <dsp:nvSpPr>
        <dsp:cNvPr id="0" name=""/>
        <dsp:cNvSpPr/>
      </dsp:nvSpPr>
      <dsp:spPr>
        <a:xfrm>
          <a:off x="1027393" y="2904252"/>
          <a:ext cx="1612717" cy="587164"/>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kern="1200" dirty="0">
              <a:latin typeface="Hiragino Mincho Pro W3" panose="02020300000000000000" pitchFamily="18" charset="-128"/>
              <a:ea typeface="Hiragino Mincho Pro W3" panose="02020300000000000000" pitchFamily="18" charset="-128"/>
            </a:rPr>
            <a:t>Marg Curtis (F)</a:t>
          </a:r>
        </a:p>
      </dsp:txBody>
      <dsp:txXfrm>
        <a:off x="1027393" y="2904252"/>
        <a:ext cx="1612717" cy="587164"/>
      </dsp:txXfrm>
    </dsp:sp>
    <dsp:sp modelId="{02FB42B7-1B47-3241-89B5-BAA1F9FA73FE}">
      <dsp:nvSpPr>
        <dsp:cNvPr id="0" name=""/>
        <dsp:cNvSpPr/>
      </dsp:nvSpPr>
      <dsp:spPr>
        <a:xfrm>
          <a:off x="1833752" y="2188712"/>
          <a:ext cx="0" cy="71554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AD58C6E1-1B91-724E-BFEB-14D1C1581010}">
      <dsp:nvSpPr>
        <dsp:cNvPr id="0" name=""/>
        <dsp:cNvSpPr/>
      </dsp:nvSpPr>
      <dsp:spPr>
        <a:xfrm>
          <a:off x="864822" y="2051917"/>
          <a:ext cx="105226" cy="105226"/>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45564BFD-049B-A14D-A2B1-4B6D4CE20F10}">
      <dsp:nvSpPr>
        <dsp:cNvPr id="0" name=""/>
        <dsp:cNvSpPr/>
      </dsp:nvSpPr>
      <dsp:spPr>
        <a:xfrm>
          <a:off x="1781139" y="2051917"/>
          <a:ext cx="105226" cy="105226"/>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C899EAB3-BAE2-FB4F-8297-70868539BBC4}">
      <dsp:nvSpPr>
        <dsp:cNvPr id="0" name=""/>
        <dsp:cNvSpPr/>
      </dsp:nvSpPr>
      <dsp:spPr>
        <a:xfrm>
          <a:off x="2017015" y="2260266"/>
          <a:ext cx="1466106" cy="4756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711200">
            <a:lnSpc>
              <a:spcPct val="90000"/>
            </a:lnSpc>
            <a:spcBef>
              <a:spcPct val="0"/>
            </a:spcBef>
            <a:spcAft>
              <a:spcPct val="35000"/>
            </a:spcAft>
            <a:buNone/>
            <a:defRPr b="1"/>
          </a:pPr>
          <a:r>
            <a:rPr lang="en-US" sz="1600" kern="1200" dirty="0">
              <a:latin typeface="Hiragino Mincho Pro W3" panose="02020300000000000000" pitchFamily="18" charset="-128"/>
              <a:ea typeface="Hiragino Mincho Pro W3" panose="02020300000000000000" pitchFamily="18" charset="-128"/>
            </a:rPr>
            <a:t>1999</a:t>
          </a:r>
        </a:p>
      </dsp:txBody>
      <dsp:txXfrm>
        <a:off x="2017015" y="2260266"/>
        <a:ext cx="1466106" cy="475624"/>
      </dsp:txXfrm>
    </dsp:sp>
    <dsp:sp modelId="{00BA7A65-7EAC-AC40-AEE5-D6EB6933CD9B}">
      <dsp:nvSpPr>
        <dsp:cNvPr id="0" name=""/>
        <dsp:cNvSpPr/>
      </dsp:nvSpPr>
      <dsp:spPr>
        <a:xfrm>
          <a:off x="1943710" y="515807"/>
          <a:ext cx="1612717" cy="78900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kern="1200" dirty="0">
              <a:latin typeface="Hiragino Mincho Pro W3" panose="02020300000000000000" pitchFamily="18" charset="-128"/>
              <a:ea typeface="Hiragino Mincho Pro W3" panose="02020300000000000000" pitchFamily="18" charset="-128"/>
            </a:rPr>
            <a:t>Ken McQuilton (M)</a:t>
          </a:r>
        </a:p>
        <a:p>
          <a:pPr marL="0" lvl="0" indent="0" algn="l" defTabSz="533400">
            <a:lnSpc>
              <a:spcPct val="90000"/>
            </a:lnSpc>
            <a:spcBef>
              <a:spcPct val="0"/>
            </a:spcBef>
            <a:spcAft>
              <a:spcPct val="35000"/>
            </a:spcAft>
            <a:buNone/>
          </a:pPr>
          <a:r>
            <a:rPr lang="en-US" sz="1200" kern="1200" dirty="0">
              <a:latin typeface="Hiragino Mincho Pro W3" panose="02020300000000000000" pitchFamily="18" charset="-128"/>
              <a:ea typeface="Hiragino Mincho Pro W3" panose="02020300000000000000" pitchFamily="18" charset="-128"/>
            </a:rPr>
            <a:t>Yvonne Wolfe (F)</a:t>
          </a:r>
        </a:p>
      </dsp:txBody>
      <dsp:txXfrm>
        <a:off x="1943710" y="515807"/>
        <a:ext cx="1612717" cy="789001"/>
      </dsp:txXfrm>
    </dsp:sp>
    <dsp:sp modelId="{0AB1C543-847E-EE4E-9A31-BFF88FD04388}">
      <dsp:nvSpPr>
        <dsp:cNvPr id="0" name=""/>
        <dsp:cNvSpPr/>
      </dsp:nvSpPr>
      <dsp:spPr>
        <a:xfrm>
          <a:off x="2750069" y="1304809"/>
          <a:ext cx="0" cy="71554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0D8BFA4F-BC8F-B142-8FEA-2C646E3773ED}">
      <dsp:nvSpPr>
        <dsp:cNvPr id="0" name=""/>
        <dsp:cNvSpPr/>
      </dsp:nvSpPr>
      <dsp:spPr>
        <a:xfrm>
          <a:off x="2933332" y="1473171"/>
          <a:ext cx="1466106" cy="4756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711200">
            <a:lnSpc>
              <a:spcPct val="90000"/>
            </a:lnSpc>
            <a:spcBef>
              <a:spcPct val="0"/>
            </a:spcBef>
            <a:spcAft>
              <a:spcPct val="35000"/>
            </a:spcAft>
            <a:buNone/>
            <a:defRPr b="1"/>
          </a:pPr>
          <a:r>
            <a:rPr lang="en-US" sz="1600" kern="1200" dirty="0">
              <a:latin typeface="Hiragino Mincho Pro W3" panose="02020300000000000000" pitchFamily="18" charset="-128"/>
              <a:ea typeface="Hiragino Mincho Pro W3" panose="02020300000000000000" pitchFamily="18" charset="-128"/>
            </a:rPr>
            <a:t>2000</a:t>
          </a:r>
        </a:p>
      </dsp:txBody>
      <dsp:txXfrm>
        <a:off x="2933332" y="1473171"/>
        <a:ext cx="1466106" cy="475624"/>
      </dsp:txXfrm>
    </dsp:sp>
    <dsp:sp modelId="{2A028886-E94D-F248-B200-BF04BE47698D}">
      <dsp:nvSpPr>
        <dsp:cNvPr id="0" name=""/>
        <dsp:cNvSpPr/>
      </dsp:nvSpPr>
      <dsp:spPr>
        <a:xfrm>
          <a:off x="2860027" y="2904252"/>
          <a:ext cx="1612717" cy="78900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kern="1200" dirty="0">
              <a:latin typeface="Hiragino Mincho Pro W3" panose="02020300000000000000" pitchFamily="18" charset="-128"/>
              <a:ea typeface="Hiragino Mincho Pro W3" panose="02020300000000000000" pitchFamily="18" charset="-128"/>
            </a:rPr>
            <a:t>Ken McQuilton (M)</a:t>
          </a:r>
        </a:p>
        <a:p>
          <a:pPr marL="0" lvl="0" indent="0" algn="l" defTabSz="533400">
            <a:lnSpc>
              <a:spcPct val="90000"/>
            </a:lnSpc>
            <a:spcBef>
              <a:spcPct val="0"/>
            </a:spcBef>
            <a:spcAft>
              <a:spcPct val="35000"/>
            </a:spcAft>
            <a:buNone/>
          </a:pPr>
          <a:r>
            <a:rPr lang="en-US" sz="1200" kern="1200" dirty="0">
              <a:latin typeface="Hiragino Mincho Pro W3" panose="02020300000000000000" pitchFamily="18" charset="-128"/>
              <a:ea typeface="Hiragino Mincho Pro W3" panose="02020300000000000000" pitchFamily="18" charset="-128"/>
            </a:rPr>
            <a:t>Marg Curtis (F)</a:t>
          </a:r>
        </a:p>
      </dsp:txBody>
      <dsp:txXfrm>
        <a:off x="2860027" y="2904252"/>
        <a:ext cx="1612717" cy="789001"/>
      </dsp:txXfrm>
    </dsp:sp>
    <dsp:sp modelId="{E9FD6F13-A9EE-1845-B985-FA38665E149E}">
      <dsp:nvSpPr>
        <dsp:cNvPr id="0" name=""/>
        <dsp:cNvSpPr/>
      </dsp:nvSpPr>
      <dsp:spPr>
        <a:xfrm>
          <a:off x="3666386" y="2188712"/>
          <a:ext cx="0" cy="71554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E989F3D0-EBA7-D44C-BAAE-708A2013A795}">
      <dsp:nvSpPr>
        <dsp:cNvPr id="0" name=""/>
        <dsp:cNvSpPr/>
      </dsp:nvSpPr>
      <dsp:spPr>
        <a:xfrm>
          <a:off x="2697456" y="2051917"/>
          <a:ext cx="105226" cy="105226"/>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CDC9BB0-9FDB-A148-97E6-163FF965C2CD}">
      <dsp:nvSpPr>
        <dsp:cNvPr id="0" name=""/>
        <dsp:cNvSpPr/>
      </dsp:nvSpPr>
      <dsp:spPr>
        <a:xfrm>
          <a:off x="3613772" y="2051917"/>
          <a:ext cx="105226" cy="105226"/>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DFB3F91E-7B90-144E-AEDF-8A4C38137E3E}">
      <dsp:nvSpPr>
        <dsp:cNvPr id="0" name=""/>
        <dsp:cNvSpPr/>
      </dsp:nvSpPr>
      <dsp:spPr>
        <a:xfrm>
          <a:off x="3849649" y="2260266"/>
          <a:ext cx="1466106" cy="4756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711200">
            <a:lnSpc>
              <a:spcPct val="90000"/>
            </a:lnSpc>
            <a:spcBef>
              <a:spcPct val="0"/>
            </a:spcBef>
            <a:spcAft>
              <a:spcPct val="35000"/>
            </a:spcAft>
            <a:buNone/>
            <a:defRPr b="1"/>
          </a:pPr>
          <a:r>
            <a:rPr lang="en-US" sz="1600" kern="1200" dirty="0">
              <a:latin typeface="Hiragino Mincho Pro W3" panose="02020300000000000000" pitchFamily="18" charset="-128"/>
              <a:ea typeface="Hiragino Mincho Pro W3" panose="02020300000000000000" pitchFamily="18" charset="-128"/>
            </a:rPr>
            <a:t>2001</a:t>
          </a:r>
        </a:p>
      </dsp:txBody>
      <dsp:txXfrm>
        <a:off x="3849649" y="2260266"/>
        <a:ext cx="1466106" cy="475624"/>
      </dsp:txXfrm>
    </dsp:sp>
    <dsp:sp modelId="{9CED05C2-8036-2E43-BF12-83B4917DBAB0}">
      <dsp:nvSpPr>
        <dsp:cNvPr id="0" name=""/>
        <dsp:cNvSpPr/>
      </dsp:nvSpPr>
      <dsp:spPr>
        <a:xfrm>
          <a:off x="3776344" y="277271"/>
          <a:ext cx="1612717" cy="102753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kern="1200" dirty="0">
              <a:latin typeface="Hiragino Mincho Pro W3" panose="02020300000000000000" pitchFamily="18" charset="-128"/>
              <a:ea typeface="Hiragino Mincho Pro W3" panose="02020300000000000000" pitchFamily="18" charset="-128"/>
            </a:rPr>
            <a:t>Ed Foulston (M)</a:t>
          </a:r>
        </a:p>
        <a:p>
          <a:pPr marL="0" lvl="0" indent="0" algn="l" defTabSz="533400">
            <a:lnSpc>
              <a:spcPct val="90000"/>
            </a:lnSpc>
            <a:spcBef>
              <a:spcPct val="0"/>
            </a:spcBef>
            <a:spcAft>
              <a:spcPct val="35000"/>
            </a:spcAft>
            <a:buNone/>
          </a:pPr>
          <a:r>
            <a:rPr lang="en-US" sz="1200" kern="1200" dirty="0">
              <a:latin typeface="Hiragino Mincho Pro W3" panose="02020300000000000000" pitchFamily="18" charset="-128"/>
              <a:ea typeface="Hiragino Mincho Pro W3" panose="02020300000000000000" pitchFamily="18" charset="-128"/>
            </a:rPr>
            <a:t>Sue-Anne Beattie (F)</a:t>
          </a:r>
        </a:p>
      </dsp:txBody>
      <dsp:txXfrm>
        <a:off x="3776344" y="277271"/>
        <a:ext cx="1612717" cy="1027537"/>
      </dsp:txXfrm>
    </dsp:sp>
    <dsp:sp modelId="{73C41C5B-26AD-5B4F-8EE9-3B18E5E1B65E}">
      <dsp:nvSpPr>
        <dsp:cNvPr id="0" name=""/>
        <dsp:cNvSpPr/>
      </dsp:nvSpPr>
      <dsp:spPr>
        <a:xfrm>
          <a:off x="4582702" y="1304809"/>
          <a:ext cx="0" cy="71554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2FD3FFAA-DDF7-E54A-9954-FEC9B5A6803D}">
      <dsp:nvSpPr>
        <dsp:cNvPr id="0" name=""/>
        <dsp:cNvSpPr/>
      </dsp:nvSpPr>
      <dsp:spPr>
        <a:xfrm>
          <a:off x="4765966" y="1473171"/>
          <a:ext cx="1466106" cy="4756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711200">
            <a:lnSpc>
              <a:spcPct val="90000"/>
            </a:lnSpc>
            <a:spcBef>
              <a:spcPct val="0"/>
            </a:spcBef>
            <a:spcAft>
              <a:spcPct val="35000"/>
            </a:spcAft>
            <a:buNone/>
            <a:defRPr b="1"/>
          </a:pPr>
          <a:r>
            <a:rPr lang="en-US" sz="1600" kern="1200" dirty="0">
              <a:latin typeface="Hiragino Mincho Pro W3" panose="02020300000000000000" pitchFamily="18" charset="-128"/>
              <a:ea typeface="Hiragino Mincho Pro W3" panose="02020300000000000000" pitchFamily="18" charset="-128"/>
            </a:rPr>
            <a:t>2002</a:t>
          </a:r>
        </a:p>
      </dsp:txBody>
      <dsp:txXfrm>
        <a:off x="4765966" y="1473171"/>
        <a:ext cx="1466106" cy="475624"/>
      </dsp:txXfrm>
    </dsp:sp>
    <dsp:sp modelId="{C2D35DD4-6250-5C46-804C-BCEFC10201EF}">
      <dsp:nvSpPr>
        <dsp:cNvPr id="0" name=""/>
        <dsp:cNvSpPr/>
      </dsp:nvSpPr>
      <dsp:spPr>
        <a:xfrm>
          <a:off x="4736317" y="2896773"/>
          <a:ext cx="1612717" cy="78900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kern="1200" dirty="0">
              <a:latin typeface="Hiragino Mincho Pro W3" panose="02020300000000000000" pitchFamily="18" charset="-128"/>
              <a:ea typeface="Hiragino Mincho Pro W3" panose="02020300000000000000" pitchFamily="18" charset="-128"/>
            </a:rPr>
            <a:t>Phil McQuilton (M)</a:t>
          </a:r>
        </a:p>
        <a:p>
          <a:pPr marL="0" lvl="0" indent="0" algn="l" defTabSz="533400">
            <a:lnSpc>
              <a:spcPct val="90000"/>
            </a:lnSpc>
            <a:spcBef>
              <a:spcPct val="0"/>
            </a:spcBef>
            <a:spcAft>
              <a:spcPct val="35000"/>
            </a:spcAft>
            <a:buNone/>
          </a:pPr>
          <a:r>
            <a:rPr lang="en-US" sz="1200" kern="1200" dirty="0">
              <a:latin typeface="Hiragino Mincho Pro W3" panose="02020300000000000000" pitchFamily="18" charset="-128"/>
              <a:ea typeface="Hiragino Mincho Pro W3" panose="02020300000000000000" pitchFamily="18" charset="-128"/>
            </a:rPr>
            <a:t>Dana Brereton (F)</a:t>
          </a:r>
        </a:p>
      </dsp:txBody>
      <dsp:txXfrm>
        <a:off x="4736317" y="2896773"/>
        <a:ext cx="1612717" cy="789001"/>
      </dsp:txXfrm>
    </dsp:sp>
    <dsp:sp modelId="{FBADD12C-AD8A-7E43-A4C7-C19200DF7F14}">
      <dsp:nvSpPr>
        <dsp:cNvPr id="0" name=""/>
        <dsp:cNvSpPr/>
      </dsp:nvSpPr>
      <dsp:spPr>
        <a:xfrm>
          <a:off x="5499019" y="2188712"/>
          <a:ext cx="0" cy="71554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B5D1873E-AE37-E44F-8795-ED97D03EA9BD}">
      <dsp:nvSpPr>
        <dsp:cNvPr id="0" name=""/>
        <dsp:cNvSpPr/>
      </dsp:nvSpPr>
      <dsp:spPr>
        <a:xfrm>
          <a:off x="4530089" y="2051917"/>
          <a:ext cx="105226" cy="105226"/>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CAD865-96E1-0A42-88C8-97E72009BDF8}">
      <dsp:nvSpPr>
        <dsp:cNvPr id="0" name=""/>
        <dsp:cNvSpPr/>
      </dsp:nvSpPr>
      <dsp:spPr>
        <a:xfrm>
          <a:off x="5446406" y="2051917"/>
          <a:ext cx="105226" cy="105226"/>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3DB072-226A-0840-9716-FB9E0AEAEED8}">
      <dsp:nvSpPr>
        <dsp:cNvPr id="0" name=""/>
        <dsp:cNvSpPr/>
      </dsp:nvSpPr>
      <dsp:spPr>
        <a:xfrm>
          <a:off x="5682283" y="2260266"/>
          <a:ext cx="1466106" cy="4756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711200">
            <a:lnSpc>
              <a:spcPct val="90000"/>
            </a:lnSpc>
            <a:spcBef>
              <a:spcPct val="0"/>
            </a:spcBef>
            <a:spcAft>
              <a:spcPct val="35000"/>
            </a:spcAft>
            <a:buNone/>
            <a:defRPr b="1"/>
          </a:pPr>
          <a:r>
            <a:rPr lang="en-US" sz="1600" kern="1200" dirty="0">
              <a:latin typeface="Hiragino Mincho Pro W3" panose="02020300000000000000" pitchFamily="18" charset="-128"/>
              <a:ea typeface="Hiragino Mincho Pro W3" panose="02020300000000000000" pitchFamily="18" charset="-128"/>
            </a:rPr>
            <a:t>2003</a:t>
          </a:r>
        </a:p>
      </dsp:txBody>
      <dsp:txXfrm>
        <a:off x="5682283" y="2260266"/>
        <a:ext cx="1466106" cy="475624"/>
      </dsp:txXfrm>
    </dsp:sp>
    <dsp:sp modelId="{3BE5BFD5-FEC2-0242-99C4-CB3507E4B247}">
      <dsp:nvSpPr>
        <dsp:cNvPr id="0" name=""/>
        <dsp:cNvSpPr/>
      </dsp:nvSpPr>
      <dsp:spPr>
        <a:xfrm>
          <a:off x="5608977" y="717645"/>
          <a:ext cx="1612717" cy="587164"/>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kern="1200" dirty="0">
              <a:latin typeface="Hiragino Mincho Pro W3" panose="02020300000000000000" pitchFamily="18" charset="-128"/>
              <a:ea typeface="Hiragino Mincho Pro W3" panose="02020300000000000000" pitchFamily="18" charset="-128"/>
            </a:rPr>
            <a:t>Marg Brown (F)</a:t>
          </a:r>
        </a:p>
      </dsp:txBody>
      <dsp:txXfrm>
        <a:off x="5608977" y="717645"/>
        <a:ext cx="1612717" cy="587164"/>
      </dsp:txXfrm>
    </dsp:sp>
    <dsp:sp modelId="{C3C621DB-1A6D-3F4F-8D22-4994367ABA58}">
      <dsp:nvSpPr>
        <dsp:cNvPr id="0" name=""/>
        <dsp:cNvSpPr/>
      </dsp:nvSpPr>
      <dsp:spPr>
        <a:xfrm>
          <a:off x="6415336" y="1304809"/>
          <a:ext cx="0" cy="71554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48BAF75F-641C-9B4E-822F-9DF53D0B860A}">
      <dsp:nvSpPr>
        <dsp:cNvPr id="0" name=""/>
        <dsp:cNvSpPr/>
      </dsp:nvSpPr>
      <dsp:spPr>
        <a:xfrm>
          <a:off x="6598600" y="1473171"/>
          <a:ext cx="1466106" cy="4756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711200">
            <a:lnSpc>
              <a:spcPct val="90000"/>
            </a:lnSpc>
            <a:spcBef>
              <a:spcPct val="0"/>
            </a:spcBef>
            <a:spcAft>
              <a:spcPct val="35000"/>
            </a:spcAft>
            <a:buNone/>
            <a:defRPr b="1"/>
          </a:pPr>
          <a:r>
            <a:rPr lang="en-US" sz="1600" kern="1200" dirty="0">
              <a:latin typeface="Hiragino Mincho Pro W3" panose="02020300000000000000" pitchFamily="18" charset="-128"/>
              <a:ea typeface="Hiragino Mincho Pro W3" panose="02020300000000000000" pitchFamily="18" charset="-128"/>
            </a:rPr>
            <a:t>2011</a:t>
          </a:r>
        </a:p>
      </dsp:txBody>
      <dsp:txXfrm>
        <a:off x="6598600" y="1473171"/>
        <a:ext cx="1466106" cy="475624"/>
      </dsp:txXfrm>
    </dsp:sp>
    <dsp:sp modelId="{17D1F85E-F083-3F42-979E-79639D4AC417}">
      <dsp:nvSpPr>
        <dsp:cNvPr id="0" name=""/>
        <dsp:cNvSpPr/>
      </dsp:nvSpPr>
      <dsp:spPr>
        <a:xfrm>
          <a:off x="6510909" y="2885627"/>
          <a:ext cx="1612717" cy="587164"/>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kern="1200" dirty="0">
              <a:latin typeface="Hiragino Mincho Pro W3" panose="02020300000000000000" pitchFamily="18" charset="-128"/>
              <a:ea typeface="Hiragino Mincho Pro W3" panose="02020300000000000000" pitchFamily="18" charset="-128"/>
            </a:rPr>
            <a:t>Kristine Sonter (F)</a:t>
          </a:r>
        </a:p>
      </dsp:txBody>
      <dsp:txXfrm>
        <a:off x="6510909" y="2885627"/>
        <a:ext cx="1612717" cy="587164"/>
      </dsp:txXfrm>
    </dsp:sp>
    <dsp:sp modelId="{AD0EE796-7C87-4445-9EB2-B28961B227C4}">
      <dsp:nvSpPr>
        <dsp:cNvPr id="0" name=""/>
        <dsp:cNvSpPr/>
      </dsp:nvSpPr>
      <dsp:spPr>
        <a:xfrm>
          <a:off x="7331653" y="2188712"/>
          <a:ext cx="0" cy="71554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99599828-474E-2B47-A669-43405719EDE9}">
      <dsp:nvSpPr>
        <dsp:cNvPr id="0" name=""/>
        <dsp:cNvSpPr/>
      </dsp:nvSpPr>
      <dsp:spPr>
        <a:xfrm>
          <a:off x="6362723" y="2051917"/>
          <a:ext cx="105226" cy="105226"/>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911B9CB5-B3C2-9A49-92A4-235B56C501B4}">
      <dsp:nvSpPr>
        <dsp:cNvPr id="0" name=""/>
        <dsp:cNvSpPr/>
      </dsp:nvSpPr>
      <dsp:spPr>
        <a:xfrm>
          <a:off x="7279040" y="2051917"/>
          <a:ext cx="105226" cy="105226"/>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75CBC93-A92C-4D4D-BE84-9768F2FCB7A4}">
      <dsp:nvSpPr>
        <dsp:cNvPr id="0" name=""/>
        <dsp:cNvSpPr/>
      </dsp:nvSpPr>
      <dsp:spPr>
        <a:xfrm>
          <a:off x="7514916" y="2260266"/>
          <a:ext cx="1466106" cy="4756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711200">
            <a:lnSpc>
              <a:spcPct val="90000"/>
            </a:lnSpc>
            <a:spcBef>
              <a:spcPct val="0"/>
            </a:spcBef>
            <a:spcAft>
              <a:spcPct val="35000"/>
            </a:spcAft>
            <a:buNone/>
            <a:defRPr b="1"/>
          </a:pPr>
          <a:r>
            <a:rPr lang="en-US" sz="1600" kern="1200" dirty="0">
              <a:latin typeface="Hiragino Mincho Pro W3" panose="02020300000000000000" pitchFamily="18" charset="-128"/>
              <a:ea typeface="Hiragino Mincho Pro W3" panose="02020300000000000000" pitchFamily="18" charset="-128"/>
            </a:rPr>
            <a:t>2012</a:t>
          </a:r>
        </a:p>
      </dsp:txBody>
      <dsp:txXfrm>
        <a:off x="7514916" y="2260266"/>
        <a:ext cx="1466106" cy="475624"/>
      </dsp:txXfrm>
    </dsp:sp>
    <dsp:sp modelId="{4D0CEEF4-3B98-8348-99E5-913426BF89C8}">
      <dsp:nvSpPr>
        <dsp:cNvPr id="0" name=""/>
        <dsp:cNvSpPr/>
      </dsp:nvSpPr>
      <dsp:spPr>
        <a:xfrm>
          <a:off x="7441611" y="607551"/>
          <a:ext cx="1612717" cy="69725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kern="1200" dirty="0">
              <a:latin typeface="Hiragino Mincho Pro W3" panose="02020300000000000000" pitchFamily="18" charset="-128"/>
              <a:ea typeface="Hiragino Mincho Pro W3" panose="02020300000000000000" pitchFamily="18" charset="-128"/>
            </a:rPr>
            <a:t>Sheryl McQuilton (F)</a:t>
          </a:r>
        </a:p>
      </dsp:txBody>
      <dsp:txXfrm>
        <a:off x="7441611" y="607551"/>
        <a:ext cx="1612717" cy="697257"/>
      </dsp:txXfrm>
    </dsp:sp>
    <dsp:sp modelId="{DF54D499-51F1-D04E-A128-04A43033FAA8}">
      <dsp:nvSpPr>
        <dsp:cNvPr id="0" name=""/>
        <dsp:cNvSpPr/>
      </dsp:nvSpPr>
      <dsp:spPr>
        <a:xfrm>
          <a:off x="8247970" y="1304809"/>
          <a:ext cx="0" cy="71554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1988E13D-460D-4C40-8BB3-85E5D7380D29}">
      <dsp:nvSpPr>
        <dsp:cNvPr id="0" name=""/>
        <dsp:cNvSpPr/>
      </dsp:nvSpPr>
      <dsp:spPr>
        <a:xfrm>
          <a:off x="8195357" y="2051917"/>
          <a:ext cx="105226" cy="105226"/>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B0FB45-A0B6-3949-841E-9CDAA2868BC2}">
      <dsp:nvSpPr>
        <dsp:cNvPr id="0" name=""/>
        <dsp:cNvSpPr/>
      </dsp:nvSpPr>
      <dsp:spPr>
        <a:xfrm>
          <a:off x="216702" y="2863834"/>
          <a:ext cx="1723096" cy="602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latin typeface="Hiragino Mincho Pro W3" panose="02020300000000000000" pitchFamily="18" charset="-128"/>
              <a:ea typeface="Hiragino Mincho Pro W3" panose="02020300000000000000" pitchFamily="18" charset="-128"/>
            </a:rPr>
            <a:t>2017</a:t>
          </a:r>
        </a:p>
      </dsp:txBody>
      <dsp:txXfrm>
        <a:off x="216702" y="2863834"/>
        <a:ext cx="1723096" cy="602631"/>
      </dsp:txXfrm>
    </dsp:sp>
    <dsp:sp modelId="{FF11FAE8-39BB-4A47-9AA2-B57E47CF3209}">
      <dsp:nvSpPr>
        <dsp:cNvPr id="0" name=""/>
        <dsp:cNvSpPr/>
      </dsp:nvSpPr>
      <dsp:spPr>
        <a:xfrm>
          <a:off x="0" y="2559852"/>
          <a:ext cx="10771984" cy="21332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062F26-3F95-C246-B2BA-24BBAE92CFC8}">
      <dsp:nvSpPr>
        <dsp:cNvPr id="0" name=""/>
        <dsp:cNvSpPr/>
      </dsp:nvSpPr>
      <dsp:spPr>
        <a:xfrm>
          <a:off x="156305" y="922158"/>
          <a:ext cx="1895406" cy="743956"/>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Susan Curby (F)</a:t>
          </a:r>
        </a:p>
      </dsp:txBody>
      <dsp:txXfrm>
        <a:off x="156305" y="922158"/>
        <a:ext cx="1895406" cy="743956"/>
      </dsp:txXfrm>
    </dsp:sp>
    <dsp:sp modelId="{2391B644-7BCE-AA4B-9F63-635CECC8D8D1}">
      <dsp:nvSpPr>
        <dsp:cNvPr id="0" name=""/>
        <dsp:cNvSpPr/>
      </dsp:nvSpPr>
      <dsp:spPr>
        <a:xfrm>
          <a:off x="1078250" y="1653237"/>
          <a:ext cx="0" cy="906614"/>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D3F140C7-AC70-D948-80A8-DB158E935E25}">
      <dsp:nvSpPr>
        <dsp:cNvPr id="0" name=""/>
        <dsp:cNvSpPr/>
      </dsp:nvSpPr>
      <dsp:spPr>
        <a:xfrm>
          <a:off x="1293637" y="1866558"/>
          <a:ext cx="1723096" cy="602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latin typeface="Hiragino Mincho Pro W3" panose="02020300000000000000" pitchFamily="18" charset="-128"/>
              <a:ea typeface="Hiragino Mincho Pro W3" panose="02020300000000000000" pitchFamily="18" charset="-128"/>
            </a:rPr>
            <a:t>2018</a:t>
          </a:r>
        </a:p>
      </dsp:txBody>
      <dsp:txXfrm>
        <a:off x="1293637" y="1866558"/>
        <a:ext cx="1723096" cy="602631"/>
      </dsp:txXfrm>
    </dsp:sp>
    <dsp:sp modelId="{82E63691-3137-0044-BF97-F3CD5708A6D6}">
      <dsp:nvSpPr>
        <dsp:cNvPr id="0" name=""/>
        <dsp:cNvSpPr/>
      </dsp:nvSpPr>
      <dsp:spPr>
        <a:xfrm>
          <a:off x="1207482" y="3679787"/>
          <a:ext cx="1895406" cy="743956"/>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Susan Curby (F)</a:t>
          </a:r>
        </a:p>
      </dsp:txBody>
      <dsp:txXfrm>
        <a:off x="1207482" y="3679787"/>
        <a:ext cx="1895406" cy="743956"/>
      </dsp:txXfrm>
    </dsp:sp>
    <dsp:sp modelId="{02FB42B7-1B47-3241-89B5-BAA1F9FA73FE}">
      <dsp:nvSpPr>
        <dsp:cNvPr id="0" name=""/>
        <dsp:cNvSpPr/>
      </dsp:nvSpPr>
      <dsp:spPr>
        <a:xfrm>
          <a:off x="2155185" y="2773172"/>
          <a:ext cx="0" cy="906614"/>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AD58C6E1-1B91-724E-BFEB-14D1C1581010}">
      <dsp:nvSpPr>
        <dsp:cNvPr id="0" name=""/>
        <dsp:cNvSpPr/>
      </dsp:nvSpPr>
      <dsp:spPr>
        <a:xfrm>
          <a:off x="1011587" y="2599849"/>
          <a:ext cx="133325" cy="13332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45564BFD-049B-A14D-A2B1-4B6D4CE20F10}">
      <dsp:nvSpPr>
        <dsp:cNvPr id="0" name=""/>
        <dsp:cNvSpPr/>
      </dsp:nvSpPr>
      <dsp:spPr>
        <a:xfrm>
          <a:off x="2088522" y="2599849"/>
          <a:ext cx="133325" cy="13332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C899EAB3-BAE2-FB4F-8297-70868539BBC4}">
      <dsp:nvSpPr>
        <dsp:cNvPr id="0" name=""/>
        <dsp:cNvSpPr/>
      </dsp:nvSpPr>
      <dsp:spPr>
        <a:xfrm>
          <a:off x="2370572" y="2863834"/>
          <a:ext cx="1723096" cy="602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latin typeface="Hiragino Mincho Pro W3" panose="02020300000000000000" pitchFamily="18" charset="-128"/>
              <a:ea typeface="Hiragino Mincho Pro W3" panose="02020300000000000000" pitchFamily="18" charset="-128"/>
            </a:rPr>
            <a:t>2019</a:t>
          </a:r>
        </a:p>
      </dsp:txBody>
      <dsp:txXfrm>
        <a:off x="2370572" y="2863834"/>
        <a:ext cx="1723096" cy="602631"/>
      </dsp:txXfrm>
    </dsp:sp>
    <dsp:sp modelId="{00BA7A65-7EAC-AC40-AEE5-D6EB6933CD9B}">
      <dsp:nvSpPr>
        <dsp:cNvPr id="0" name=""/>
        <dsp:cNvSpPr/>
      </dsp:nvSpPr>
      <dsp:spPr>
        <a:xfrm>
          <a:off x="2284418" y="769788"/>
          <a:ext cx="1895406" cy="883448"/>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Shannon Webb (F)</a:t>
          </a:r>
        </a:p>
      </dsp:txBody>
      <dsp:txXfrm>
        <a:off x="2284418" y="769788"/>
        <a:ext cx="1895406" cy="883448"/>
      </dsp:txXfrm>
    </dsp:sp>
    <dsp:sp modelId="{0AB1C543-847E-EE4E-9A31-BFF88FD04388}">
      <dsp:nvSpPr>
        <dsp:cNvPr id="0" name=""/>
        <dsp:cNvSpPr/>
      </dsp:nvSpPr>
      <dsp:spPr>
        <a:xfrm>
          <a:off x="3232121" y="1653237"/>
          <a:ext cx="0" cy="906614"/>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0D8BFA4F-BC8F-B142-8FEA-2C646E3773ED}">
      <dsp:nvSpPr>
        <dsp:cNvPr id="0" name=""/>
        <dsp:cNvSpPr/>
      </dsp:nvSpPr>
      <dsp:spPr>
        <a:xfrm>
          <a:off x="3447508" y="1866558"/>
          <a:ext cx="1723096" cy="602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latin typeface="Hiragino Mincho Pro W3" panose="02020300000000000000" pitchFamily="18" charset="-128"/>
              <a:ea typeface="Hiragino Mincho Pro W3" panose="02020300000000000000" pitchFamily="18" charset="-128"/>
            </a:rPr>
            <a:t>2020</a:t>
          </a:r>
        </a:p>
      </dsp:txBody>
      <dsp:txXfrm>
        <a:off x="3447508" y="1866558"/>
        <a:ext cx="1723096" cy="602631"/>
      </dsp:txXfrm>
    </dsp:sp>
    <dsp:sp modelId="{2A028886-E94D-F248-B200-BF04BE47698D}">
      <dsp:nvSpPr>
        <dsp:cNvPr id="0" name=""/>
        <dsp:cNvSpPr/>
      </dsp:nvSpPr>
      <dsp:spPr>
        <a:xfrm>
          <a:off x="3361353" y="3679787"/>
          <a:ext cx="1895406" cy="883448"/>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Not Awarded ~ COVID-19</a:t>
          </a:r>
        </a:p>
      </dsp:txBody>
      <dsp:txXfrm>
        <a:off x="3361353" y="3679787"/>
        <a:ext cx="1895406" cy="883448"/>
      </dsp:txXfrm>
    </dsp:sp>
    <dsp:sp modelId="{E9FD6F13-A9EE-1845-B985-FA38665E149E}">
      <dsp:nvSpPr>
        <dsp:cNvPr id="0" name=""/>
        <dsp:cNvSpPr/>
      </dsp:nvSpPr>
      <dsp:spPr>
        <a:xfrm>
          <a:off x="4309056" y="2773172"/>
          <a:ext cx="0" cy="906614"/>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E989F3D0-EBA7-D44C-BAAE-708A2013A795}">
      <dsp:nvSpPr>
        <dsp:cNvPr id="0" name=""/>
        <dsp:cNvSpPr/>
      </dsp:nvSpPr>
      <dsp:spPr>
        <a:xfrm>
          <a:off x="3165458" y="2599849"/>
          <a:ext cx="133325" cy="13332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CDC9BB0-9FDB-A148-97E6-163FF965C2CD}">
      <dsp:nvSpPr>
        <dsp:cNvPr id="0" name=""/>
        <dsp:cNvSpPr/>
      </dsp:nvSpPr>
      <dsp:spPr>
        <a:xfrm>
          <a:off x="4242393" y="2599849"/>
          <a:ext cx="133325" cy="13332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DFB3F91E-7B90-144E-AEDF-8A4C38137E3E}">
      <dsp:nvSpPr>
        <dsp:cNvPr id="0" name=""/>
        <dsp:cNvSpPr/>
      </dsp:nvSpPr>
      <dsp:spPr>
        <a:xfrm>
          <a:off x="4524443" y="2863834"/>
          <a:ext cx="1723096" cy="602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latin typeface="Hiragino Mincho Pro W3" panose="02020300000000000000" pitchFamily="18" charset="-128"/>
              <a:ea typeface="Hiragino Mincho Pro W3" panose="02020300000000000000" pitchFamily="18" charset="-128"/>
            </a:rPr>
            <a:t>2022</a:t>
          </a:r>
        </a:p>
      </dsp:txBody>
      <dsp:txXfrm>
        <a:off x="4524443" y="2863834"/>
        <a:ext cx="1723096" cy="602631"/>
      </dsp:txXfrm>
    </dsp:sp>
    <dsp:sp modelId="{9CED05C2-8036-2E43-BF12-83B4917DBAB0}">
      <dsp:nvSpPr>
        <dsp:cNvPr id="0" name=""/>
        <dsp:cNvSpPr/>
      </dsp:nvSpPr>
      <dsp:spPr>
        <a:xfrm>
          <a:off x="4470965" y="870639"/>
          <a:ext cx="1895406" cy="743956"/>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tx1"/>
              </a:solidFill>
              <a:latin typeface="Hiragino Mincho Pro W3" panose="02020300000000000000" pitchFamily="18" charset="-128"/>
              <a:ea typeface="Hiragino Mincho Pro W3" panose="02020300000000000000" pitchFamily="18" charset="-128"/>
            </a:rPr>
            <a:t>Lesley Britten (F)</a:t>
          </a:r>
        </a:p>
      </dsp:txBody>
      <dsp:txXfrm>
        <a:off x="4470965" y="870639"/>
        <a:ext cx="1895406" cy="743956"/>
      </dsp:txXfrm>
    </dsp:sp>
    <dsp:sp modelId="{73C41C5B-26AD-5B4F-8EE9-3B18E5E1B65E}">
      <dsp:nvSpPr>
        <dsp:cNvPr id="0" name=""/>
        <dsp:cNvSpPr/>
      </dsp:nvSpPr>
      <dsp:spPr>
        <a:xfrm>
          <a:off x="5385992" y="1653237"/>
          <a:ext cx="0" cy="906614"/>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2FD3FFAA-DDF7-E54A-9954-FEC9B5A6803D}">
      <dsp:nvSpPr>
        <dsp:cNvPr id="0" name=""/>
        <dsp:cNvSpPr/>
      </dsp:nvSpPr>
      <dsp:spPr>
        <a:xfrm>
          <a:off x="5601379" y="1866558"/>
          <a:ext cx="1723096" cy="602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latin typeface="Hiragino Mincho Pro W3" panose="02020300000000000000" pitchFamily="18" charset="-128"/>
              <a:ea typeface="Hiragino Mincho Pro W3" panose="02020300000000000000" pitchFamily="18" charset="-128"/>
            </a:rPr>
            <a:t>2024</a:t>
          </a:r>
        </a:p>
      </dsp:txBody>
      <dsp:txXfrm>
        <a:off x="5601379" y="1866558"/>
        <a:ext cx="1723096" cy="602631"/>
      </dsp:txXfrm>
    </dsp:sp>
    <dsp:sp modelId="{C2D35DD4-6250-5C46-804C-BCEFC10201EF}">
      <dsp:nvSpPr>
        <dsp:cNvPr id="0" name=""/>
        <dsp:cNvSpPr/>
      </dsp:nvSpPr>
      <dsp:spPr>
        <a:xfrm>
          <a:off x="5605161" y="3672734"/>
          <a:ext cx="1895406" cy="743956"/>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t>
          </a:r>
        </a:p>
      </dsp:txBody>
      <dsp:txXfrm>
        <a:off x="5605161" y="3672734"/>
        <a:ext cx="1895406" cy="743956"/>
      </dsp:txXfrm>
    </dsp:sp>
    <dsp:sp modelId="{FBADD12C-AD8A-7E43-A4C7-C19200DF7F14}">
      <dsp:nvSpPr>
        <dsp:cNvPr id="0" name=""/>
        <dsp:cNvSpPr/>
      </dsp:nvSpPr>
      <dsp:spPr>
        <a:xfrm>
          <a:off x="6462927" y="2773172"/>
          <a:ext cx="0" cy="906614"/>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B5D1873E-AE37-E44F-8795-ED97D03EA9BD}">
      <dsp:nvSpPr>
        <dsp:cNvPr id="0" name=""/>
        <dsp:cNvSpPr/>
      </dsp:nvSpPr>
      <dsp:spPr>
        <a:xfrm>
          <a:off x="5319329" y="2599849"/>
          <a:ext cx="133325" cy="13332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CAD865-96E1-0A42-88C8-97E72009BDF8}">
      <dsp:nvSpPr>
        <dsp:cNvPr id="0" name=""/>
        <dsp:cNvSpPr/>
      </dsp:nvSpPr>
      <dsp:spPr>
        <a:xfrm>
          <a:off x="6396264" y="2599849"/>
          <a:ext cx="133325" cy="13332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3DB072-226A-0840-9716-FB9E0AEAEED8}">
      <dsp:nvSpPr>
        <dsp:cNvPr id="0" name=""/>
        <dsp:cNvSpPr/>
      </dsp:nvSpPr>
      <dsp:spPr>
        <a:xfrm>
          <a:off x="6678314" y="2863834"/>
          <a:ext cx="1723096" cy="602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latin typeface="Hiragino Mincho Pro W3" panose="02020300000000000000" pitchFamily="18" charset="-128"/>
              <a:ea typeface="Hiragino Mincho Pro W3" panose="02020300000000000000" pitchFamily="18" charset="-128"/>
            </a:rPr>
            <a:t>2025</a:t>
          </a:r>
        </a:p>
      </dsp:txBody>
      <dsp:txXfrm>
        <a:off x="6678314" y="2863834"/>
        <a:ext cx="1723096" cy="602631"/>
      </dsp:txXfrm>
    </dsp:sp>
    <dsp:sp modelId="{3BE5BFD5-FEC2-0242-99C4-CB3507E4B247}">
      <dsp:nvSpPr>
        <dsp:cNvPr id="0" name=""/>
        <dsp:cNvSpPr/>
      </dsp:nvSpPr>
      <dsp:spPr>
        <a:xfrm>
          <a:off x="6592159" y="909280"/>
          <a:ext cx="1895406" cy="743956"/>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t>
          </a:r>
        </a:p>
      </dsp:txBody>
      <dsp:txXfrm>
        <a:off x="6592159" y="909280"/>
        <a:ext cx="1895406" cy="743956"/>
      </dsp:txXfrm>
    </dsp:sp>
    <dsp:sp modelId="{C3C621DB-1A6D-3F4F-8D22-4994367ABA58}">
      <dsp:nvSpPr>
        <dsp:cNvPr id="0" name=""/>
        <dsp:cNvSpPr/>
      </dsp:nvSpPr>
      <dsp:spPr>
        <a:xfrm>
          <a:off x="7539862" y="1653237"/>
          <a:ext cx="0" cy="906614"/>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48BAF75F-641C-9B4E-822F-9DF53D0B860A}">
      <dsp:nvSpPr>
        <dsp:cNvPr id="0" name=""/>
        <dsp:cNvSpPr/>
      </dsp:nvSpPr>
      <dsp:spPr>
        <a:xfrm>
          <a:off x="7755249" y="1866558"/>
          <a:ext cx="1723096" cy="602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latin typeface="Hiragino Mincho Pro W3" panose="02020300000000000000" pitchFamily="18" charset="-128"/>
              <a:ea typeface="Hiragino Mincho Pro W3" panose="02020300000000000000" pitchFamily="18" charset="-128"/>
            </a:rPr>
            <a:t>2026</a:t>
          </a:r>
        </a:p>
      </dsp:txBody>
      <dsp:txXfrm>
        <a:off x="7755249" y="1866558"/>
        <a:ext cx="1723096" cy="602631"/>
      </dsp:txXfrm>
    </dsp:sp>
    <dsp:sp modelId="{17D1F85E-F083-3F42-979E-79639D4AC417}">
      <dsp:nvSpPr>
        <dsp:cNvPr id="0" name=""/>
        <dsp:cNvSpPr/>
      </dsp:nvSpPr>
      <dsp:spPr>
        <a:xfrm>
          <a:off x="7652188" y="3656188"/>
          <a:ext cx="1895406" cy="743956"/>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t>
          </a:r>
        </a:p>
      </dsp:txBody>
      <dsp:txXfrm>
        <a:off x="7652188" y="3656188"/>
        <a:ext cx="1895406" cy="743956"/>
      </dsp:txXfrm>
    </dsp:sp>
    <dsp:sp modelId="{AD0EE796-7C87-4445-9EB2-B28961B227C4}">
      <dsp:nvSpPr>
        <dsp:cNvPr id="0" name=""/>
        <dsp:cNvSpPr/>
      </dsp:nvSpPr>
      <dsp:spPr>
        <a:xfrm>
          <a:off x="8616798" y="2773172"/>
          <a:ext cx="0" cy="906614"/>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99599828-474E-2B47-A669-43405719EDE9}">
      <dsp:nvSpPr>
        <dsp:cNvPr id="0" name=""/>
        <dsp:cNvSpPr/>
      </dsp:nvSpPr>
      <dsp:spPr>
        <a:xfrm>
          <a:off x="7473200" y="2599849"/>
          <a:ext cx="133325" cy="13332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911B9CB5-B3C2-9A49-92A4-235B56C501B4}">
      <dsp:nvSpPr>
        <dsp:cNvPr id="0" name=""/>
        <dsp:cNvSpPr/>
      </dsp:nvSpPr>
      <dsp:spPr>
        <a:xfrm>
          <a:off x="8550135" y="2599849"/>
          <a:ext cx="133325" cy="13332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75CBC93-A92C-4D4D-BE84-9768F2FCB7A4}">
      <dsp:nvSpPr>
        <dsp:cNvPr id="0" name=""/>
        <dsp:cNvSpPr/>
      </dsp:nvSpPr>
      <dsp:spPr>
        <a:xfrm>
          <a:off x="8832185" y="2863834"/>
          <a:ext cx="1723096" cy="602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latin typeface="Hiragino Mincho Pro W3" panose="02020300000000000000" pitchFamily="18" charset="-128"/>
              <a:ea typeface="Hiragino Mincho Pro W3" panose="02020300000000000000" pitchFamily="18" charset="-128"/>
            </a:rPr>
            <a:t>2027</a:t>
          </a:r>
        </a:p>
      </dsp:txBody>
      <dsp:txXfrm>
        <a:off x="8832185" y="2863834"/>
        <a:ext cx="1723096" cy="602631"/>
      </dsp:txXfrm>
    </dsp:sp>
    <dsp:sp modelId="{4D0CEEF4-3B98-8348-99E5-913426BF89C8}">
      <dsp:nvSpPr>
        <dsp:cNvPr id="0" name=""/>
        <dsp:cNvSpPr/>
      </dsp:nvSpPr>
      <dsp:spPr>
        <a:xfrm>
          <a:off x="8746030" y="909280"/>
          <a:ext cx="1895406" cy="743956"/>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t>
          </a:r>
        </a:p>
      </dsp:txBody>
      <dsp:txXfrm>
        <a:off x="8746030" y="909280"/>
        <a:ext cx="1895406" cy="743956"/>
      </dsp:txXfrm>
    </dsp:sp>
    <dsp:sp modelId="{DF54D499-51F1-D04E-A128-04A43033FAA8}">
      <dsp:nvSpPr>
        <dsp:cNvPr id="0" name=""/>
        <dsp:cNvSpPr/>
      </dsp:nvSpPr>
      <dsp:spPr>
        <a:xfrm>
          <a:off x="9693733" y="1653237"/>
          <a:ext cx="0" cy="906614"/>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1988E13D-460D-4C40-8BB3-85E5D7380D29}">
      <dsp:nvSpPr>
        <dsp:cNvPr id="0" name=""/>
        <dsp:cNvSpPr/>
      </dsp:nvSpPr>
      <dsp:spPr>
        <a:xfrm>
          <a:off x="9627070" y="2599849"/>
          <a:ext cx="133325" cy="13332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2.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096416-8175-4A14-B957-FBE0009CB4DE}" type="datetimeFigureOut">
              <a:rPr lang="en-AU" smtClean="0"/>
              <a:t>2/10/2023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A3158D-DDCE-44C6-BCD9-A36E4748F227}" type="slidenum">
              <a:rPr lang="en-AU" smtClean="0"/>
              <a:t>‹#›</a:t>
            </a:fld>
            <a:endParaRPr lang="en-AU"/>
          </a:p>
        </p:txBody>
      </p:sp>
    </p:spTree>
    <p:extLst>
      <p:ext uri="{BB962C8B-B14F-4D97-AF65-F5344CB8AC3E}">
        <p14:creationId xmlns:p14="http://schemas.microsoft.com/office/powerpoint/2010/main" val="2673057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NEED TO KNOW IF SHE HAS WON ANY B&amp;F FOR ASSOCIATION</a:t>
            </a:r>
          </a:p>
        </p:txBody>
      </p:sp>
      <p:sp>
        <p:nvSpPr>
          <p:cNvPr id="4" name="Slide Number Placeholder 3"/>
          <p:cNvSpPr>
            <a:spLocks noGrp="1"/>
          </p:cNvSpPr>
          <p:nvPr>
            <p:ph type="sldNum" sz="quarter" idx="5"/>
          </p:nvPr>
        </p:nvSpPr>
        <p:spPr/>
        <p:txBody>
          <a:bodyPr/>
          <a:lstStyle/>
          <a:p>
            <a:fld id="{9A0A2324-A13D-1943-976A-13296DE491BF}" type="slidenum">
              <a:rPr lang="en-US" smtClean="0"/>
              <a:t>1</a:t>
            </a:fld>
            <a:endParaRPr lang="en-US"/>
          </a:p>
        </p:txBody>
      </p:sp>
    </p:spTree>
    <p:extLst>
      <p:ext uri="{BB962C8B-B14F-4D97-AF65-F5344CB8AC3E}">
        <p14:creationId xmlns:p14="http://schemas.microsoft.com/office/powerpoint/2010/main" val="1818985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NEED TO KNOW IF SHE HAS WON ANY B&amp;F FOR ASSOCIATION</a:t>
            </a:r>
          </a:p>
        </p:txBody>
      </p:sp>
      <p:sp>
        <p:nvSpPr>
          <p:cNvPr id="4" name="Slide Number Placeholder 3"/>
          <p:cNvSpPr>
            <a:spLocks noGrp="1"/>
          </p:cNvSpPr>
          <p:nvPr>
            <p:ph type="sldNum" sz="quarter" idx="5"/>
          </p:nvPr>
        </p:nvSpPr>
        <p:spPr/>
        <p:txBody>
          <a:bodyPr/>
          <a:lstStyle/>
          <a:p>
            <a:fld id="{9A0A2324-A13D-1943-976A-13296DE491BF}" type="slidenum">
              <a:rPr lang="en-US" smtClean="0"/>
              <a:t>2</a:t>
            </a:fld>
            <a:endParaRPr lang="en-US"/>
          </a:p>
        </p:txBody>
      </p:sp>
    </p:spTree>
    <p:extLst>
      <p:ext uri="{BB962C8B-B14F-4D97-AF65-F5344CB8AC3E}">
        <p14:creationId xmlns:p14="http://schemas.microsoft.com/office/powerpoint/2010/main" val="3680934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D0D46D6-B5BA-460F-A456-36FCBE61E969}" type="datetimeFigureOut">
              <a:rPr lang="en-AU" smtClean="0"/>
              <a:t>2/10/2023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F2BAEE2-416A-444E-B003-B8351EC92819}" type="slidenum">
              <a:rPr lang="en-AU" smtClean="0"/>
              <a:t>‹#›</a:t>
            </a:fld>
            <a:endParaRPr lang="en-AU"/>
          </a:p>
        </p:txBody>
      </p:sp>
    </p:spTree>
    <p:extLst>
      <p:ext uri="{BB962C8B-B14F-4D97-AF65-F5344CB8AC3E}">
        <p14:creationId xmlns:p14="http://schemas.microsoft.com/office/powerpoint/2010/main" val="728917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0D46D6-B5BA-460F-A456-36FCBE61E969}" type="datetimeFigureOut">
              <a:rPr lang="en-AU" smtClean="0"/>
              <a:t>2/10/2023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F2BAEE2-416A-444E-B003-B8351EC92819}" type="slidenum">
              <a:rPr lang="en-AU" smtClean="0"/>
              <a:t>‹#›</a:t>
            </a:fld>
            <a:endParaRPr lang="en-AU"/>
          </a:p>
        </p:txBody>
      </p:sp>
    </p:spTree>
    <p:extLst>
      <p:ext uri="{BB962C8B-B14F-4D97-AF65-F5344CB8AC3E}">
        <p14:creationId xmlns:p14="http://schemas.microsoft.com/office/powerpoint/2010/main" val="3793020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0D46D6-B5BA-460F-A456-36FCBE61E969}" type="datetimeFigureOut">
              <a:rPr lang="en-AU" smtClean="0"/>
              <a:t>2/10/2023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F2BAEE2-416A-444E-B003-B8351EC92819}" type="slidenum">
              <a:rPr lang="en-AU" smtClean="0"/>
              <a:t>‹#›</a:t>
            </a:fld>
            <a:endParaRPr lang="en-A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626639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0D46D6-B5BA-460F-A456-36FCBE61E969}" type="datetimeFigureOut">
              <a:rPr lang="en-AU" smtClean="0"/>
              <a:t>2/10/2023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F2BAEE2-416A-444E-B003-B8351EC92819}" type="slidenum">
              <a:rPr lang="en-AU" smtClean="0"/>
              <a:t>‹#›</a:t>
            </a:fld>
            <a:endParaRPr lang="en-AU"/>
          </a:p>
        </p:txBody>
      </p:sp>
    </p:spTree>
    <p:extLst>
      <p:ext uri="{BB962C8B-B14F-4D97-AF65-F5344CB8AC3E}">
        <p14:creationId xmlns:p14="http://schemas.microsoft.com/office/powerpoint/2010/main" val="17062873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0D46D6-B5BA-460F-A456-36FCBE61E969}" type="datetimeFigureOut">
              <a:rPr lang="en-AU" smtClean="0"/>
              <a:t>2/10/2023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F2BAEE2-416A-444E-B003-B8351EC92819}" type="slidenum">
              <a:rPr lang="en-AU" smtClean="0"/>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396008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0D46D6-B5BA-460F-A456-36FCBE61E969}" type="datetimeFigureOut">
              <a:rPr lang="en-AU" smtClean="0"/>
              <a:t>2/10/2023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F2BAEE2-416A-444E-B003-B8351EC92819}" type="slidenum">
              <a:rPr lang="en-AU" smtClean="0"/>
              <a:t>‹#›</a:t>
            </a:fld>
            <a:endParaRPr lang="en-AU"/>
          </a:p>
        </p:txBody>
      </p:sp>
    </p:spTree>
    <p:extLst>
      <p:ext uri="{BB962C8B-B14F-4D97-AF65-F5344CB8AC3E}">
        <p14:creationId xmlns:p14="http://schemas.microsoft.com/office/powerpoint/2010/main" val="9097370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0D46D6-B5BA-460F-A456-36FCBE61E969}" type="datetimeFigureOut">
              <a:rPr lang="en-AU" smtClean="0"/>
              <a:t>2/10/2023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F2BAEE2-416A-444E-B003-B8351EC92819}" type="slidenum">
              <a:rPr lang="en-AU" smtClean="0"/>
              <a:t>‹#›</a:t>
            </a:fld>
            <a:endParaRPr lang="en-AU"/>
          </a:p>
        </p:txBody>
      </p:sp>
    </p:spTree>
    <p:extLst>
      <p:ext uri="{BB962C8B-B14F-4D97-AF65-F5344CB8AC3E}">
        <p14:creationId xmlns:p14="http://schemas.microsoft.com/office/powerpoint/2010/main" val="15940936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0D46D6-B5BA-460F-A456-36FCBE61E969}" type="datetimeFigureOut">
              <a:rPr lang="en-AU" smtClean="0"/>
              <a:t>2/10/2023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F2BAEE2-416A-444E-B003-B8351EC92819}" type="slidenum">
              <a:rPr lang="en-AU" smtClean="0"/>
              <a:t>‹#›</a:t>
            </a:fld>
            <a:endParaRPr lang="en-AU"/>
          </a:p>
        </p:txBody>
      </p:sp>
    </p:spTree>
    <p:extLst>
      <p:ext uri="{BB962C8B-B14F-4D97-AF65-F5344CB8AC3E}">
        <p14:creationId xmlns:p14="http://schemas.microsoft.com/office/powerpoint/2010/main" val="1940440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0D46D6-B5BA-460F-A456-36FCBE61E969}" type="datetimeFigureOut">
              <a:rPr lang="en-AU" smtClean="0"/>
              <a:t>2/10/2023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F2BAEE2-416A-444E-B003-B8351EC92819}" type="slidenum">
              <a:rPr lang="en-AU" smtClean="0"/>
              <a:t>‹#›</a:t>
            </a:fld>
            <a:endParaRPr lang="en-AU"/>
          </a:p>
        </p:txBody>
      </p:sp>
    </p:spTree>
    <p:extLst>
      <p:ext uri="{BB962C8B-B14F-4D97-AF65-F5344CB8AC3E}">
        <p14:creationId xmlns:p14="http://schemas.microsoft.com/office/powerpoint/2010/main" val="3743405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0D46D6-B5BA-460F-A456-36FCBE61E969}" type="datetimeFigureOut">
              <a:rPr lang="en-AU" smtClean="0"/>
              <a:t>2/10/2023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F2BAEE2-416A-444E-B003-B8351EC92819}" type="slidenum">
              <a:rPr lang="en-AU" smtClean="0"/>
              <a:t>‹#›</a:t>
            </a:fld>
            <a:endParaRPr lang="en-AU"/>
          </a:p>
        </p:txBody>
      </p:sp>
    </p:spTree>
    <p:extLst>
      <p:ext uri="{BB962C8B-B14F-4D97-AF65-F5344CB8AC3E}">
        <p14:creationId xmlns:p14="http://schemas.microsoft.com/office/powerpoint/2010/main" val="344537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D0D46D6-B5BA-460F-A456-36FCBE61E969}" type="datetimeFigureOut">
              <a:rPr lang="en-AU" smtClean="0"/>
              <a:t>2/10/2023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F2BAEE2-416A-444E-B003-B8351EC92819}" type="slidenum">
              <a:rPr lang="en-AU" smtClean="0"/>
              <a:t>‹#›</a:t>
            </a:fld>
            <a:endParaRPr lang="en-AU"/>
          </a:p>
        </p:txBody>
      </p:sp>
    </p:spTree>
    <p:extLst>
      <p:ext uri="{BB962C8B-B14F-4D97-AF65-F5344CB8AC3E}">
        <p14:creationId xmlns:p14="http://schemas.microsoft.com/office/powerpoint/2010/main" val="2624122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D0D46D6-B5BA-460F-A456-36FCBE61E969}" type="datetimeFigureOut">
              <a:rPr lang="en-AU" smtClean="0"/>
              <a:t>2/10/2023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EF2BAEE2-416A-444E-B003-B8351EC92819}" type="slidenum">
              <a:rPr lang="en-AU" smtClean="0"/>
              <a:t>‹#›</a:t>
            </a:fld>
            <a:endParaRPr lang="en-AU"/>
          </a:p>
        </p:txBody>
      </p:sp>
    </p:spTree>
    <p:extLst>
      <p:ext uri="{BB962C8B-B14F-4D97-AF65-F5344CB8AC3E}">
        <p14:creationId xmlns:p14="http://schemas.microsoft.com/office/powerpoint/2010/main" val="2847514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D0D46D6-B5BA-460F-A456-36FCBE61E969}" type="datetimeFigureOut">
              <a:rPr lang="en-AU" smtClean="0"/>
              <a:t>2/10/2023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EF2BAEE2-416A-444E-B003-B8351EC92819}" type="slidenum">
              <a:rPr lang="en-AU" smtClean="0"/>
              <a:t>‹#›</a:t>
            </a:fld>
            <a:endParaRPr lang="en-AU"/>
          </a:p>
        </p:txBody>
      </p:sp>
    </p:spTree>
    <p:extLst>
      <p:ext uri="{BB962C8B-B14F-4D97-AF65-F5344CB8AC3E}">
        <p14:creationId xmlns:p14="http://schemas.microsoft.com/office/powerpoint/2010/main" val="887225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0D46D6-B5BA-460F-A456-36FCBE61E969}" type="datetimeFigureOut">
              <a:rPr lang="en-AU" smtClean="0"/>
              <a:t>2/10/2023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EF2BAEE2-416A-444E-B003-B8351EC92819}" type="slidenum">
              <a:rPr lang="en-AU" smtClean="0"/>
              <a:t>‹#›</a:t>
            </a:fld>
            <a:endParaRPr lang="en-AU"/>
          </a:p>
        </p:txBody>
      </p:sp>
    </p:spTree>
    <p:extLst>
      <p:ext uri="{BB962C8B-B14F-4D97-AF65-F5344CB8AC3E}">
        <p14:creationId xmlns:p14="http://schemas.microsoft.com/office/powerpoint/2010/main" val="305809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D0D46D6-B5BA-460F-A456-36FCBE61E969}" type="datetimeFigureOut">
              <a:rPr lang="en-AU" smtClean="0"/>
              <a:t>2/10/2023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F2BAEE2-416A-444E-B003-B8351EC92819}" type="slidenum">
              <a:rPr lang="en-AU" smtClean="0"/>
              <a:t>‹#›</a:t>
            </a:fld>
            <a:endParaRPr lang="en-AU"/>
          </a:p>
        </p:txBody>
      </p:sp>
    </p:spTree>
    <p:extLst>
      <p:ext uri="{BB962C8B-B14F-4D97-AF65-F5344CB8AC3E}">
        <p14:creationId xmlns:p14="http://schemas.microsoft.com/office/powerpoint/2010/main" val="1795813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0D46D6-B5BA-460F-A456-36FCBE61E969}" type="datetimeFigureOut">
              <a:rPr lang="en-AU" smtClean="0"/>
              <a:t>2/10/2023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F2BAEE2-416A-444E-B003-B8351EC92819}" type="slidenum">
              <a:rPr lang="en-AU" smtClean="0"/>
              <a:t>‹#›</a:t>
            </a:fld>
            <a:endParaRPr lang="en-AU"/>
          </a:p>
        </p:txBody>
      </p:sp>
    </p:spTree>
    <p:extLst>
      <p:ext uri="{BB962C8B-B14F-4D97-AF65-F5344CB8AC3E}">
        <p14:creationId xmlns:p14="http://schemas.microsoft.com/office/powerpoint/2010/main" val="3664705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D0D46D6-B5BA-460F-A456-36FCBE61E969}" type="datetimeFigureOut">
              <a:rPr lang="en-AU" smtClean="0"/>
              <a:t>2/10/2023</a:t>
            </a:fld>
            <a:endParaRPr lang="en-A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F2BAEE2-416A-444E-B003-B8351EC92819}" type="slidenum">
              <a:rPr lang="en-AU" smtClean="0"/>
              <a:t>‹#›</a:t>
            </a:fld>
            <a:endParaRPr lang="en-AU"/>
          </a:p>
        </p:txBody>
      </p:sp>
    </p:spTree>
    <p:extLst>
      <p:ext uri="{BB962C8B-B14F-4D97-AF65-F5344CB8AC3E}">
        <p14:creationId xmlns:p14="http://schemas.microsoft.com/office/powerpoint/2010/main" val="32057650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2">
            <a:extLst>
              <a:ext uri="{FF2B5EF4-FFF2-40B4-BE49-F238E27FC236}">
                <a16:creationId xmlns:a16="http://schemas.microsoft.com/office/drawing/2014/main" id="{B5DD9149-48DA-2E41-364C-752CC5DEAF8F}"/>
              </a:ext>
            </a:extLst>
          </p:cNvPr>
          <p:cNvGraphicFramePr>
            <a:graphicFrameLocks noGrp="1"/>
          </p:cNvGraphicFramePr>
          <p:nvPr>
            <p:ph idx="1"/>
            <p:extLst>
              <p:ext uri="{D42A27DB-BD31-4B8C-83A1-F6EECF244321}">
                <p14:modId xmlns:p14="http://schemas.microsoft.com/office/powerpoint/2010/main" val="3606951445"/>
              </p:ext>
            </p:extLst>
          </p:nvPr>
        </p:nvGraphicFramePr>
        <p:xfrm>
          <a:off x="677334" y="1832301"/>
          <a:ext cx="9165406" cy="42090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a:extLst>
              <a:ext uri="{FF2B5EF4-FFF2-40B4-BE49-F238E27FC236}">
                <a16:creationId xmlns:a16="http://schemas.microsoft.com/office/drawing/2014/main" id="{D4F367B9-F252-CDAA-7613-53346D6E12FD}"/>
              </a:ext>
            </a:extLst>
          </p:cNvPr>
          <p:cNvSpPr txBox="1"/>
          <p:nvPr/>
        </p:nvSpPr>
        <p:spPr>
          <a:xfrm>
            <a:off x="677333" y="447306"/>
            <a:ext cx="8285511" cy="461665"/>
          </a:xfrm>
          <a:prstGeom prst="rect">
            <a:avLst/>
          </a:prstGeom>
          <a:noFill/>
        </p:spPr>
        <p:txBody>
          <a:bodyPr wrap="square">
            <a:spAutoFit/>
          </a:bodyPr>
          <a:lstStyle/>
          <a:p>
            <a:r>
              <a:rPr lang="en-US" sz="2400" b="1" dirty="0">
                <a:latin typeface="Arial" panose="020B0604020202020204" pitchFamily="34" charset="0"/>
                <a:cs typeface="Arial" panose="020B0604020202020204" pitchFamily="34" charset="0"/>
              </a:rPr>
              <a:t>Masters / Vets Awards</a:t>
            </a:r>
            <a:endParaRPr lang="en-AU" sz="2400" b="1"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91BA195B-3B95-B007-F7B0-482F5E44D117}"/>
              </a:ext>
            </a:extLst>
          </p:cNvPr>
          <p:cNvSpPr txBox="1"/>
          <p:nvPr/>
        </p:nvSpPr>
        <p:spPr>
          <a:xfrm>
            <a:off x="677333" y="908971"/>
            <a:ext cx="1241618" cy="369332"/>
          </a:xfrm>
          <a:prstGeom prst="rect">
            <a:avLst/>
          </a:prstGeom>
          <a:noFill/>
        </p:spPr>
        <p:txBody>
          <a:bodyPr wrap="square">
            <a:spAutoFit/>
          </a:bodyPr>
          <a:lstStyle/>
          <a:p>
            <a:r>
              <a:rPr lang="en-US" dirty="0"/>
              <a:t>1997-2022</a:t>
            </a:r>
            <a:endParaRPr lang="en-AU" dirty="0"/>
          </a:p>
        </p:txBody>
      </p:sp>
    </p:spTree>
    <p:extLst>
      <p:ext uri="{BB962C8B-B14F-4D97-AF65-F5344CB8AC3E}">
        <p14:creationId xmlns:p14="http://schemas.microsoft.com/office/powerpoint/2010/main" val="1427350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Content Placeholder 2">
            <a:extLst>
              <a:ext uri="{FF2B5EF4-FFF2-40B4-BE49-F238E27FC236}">
                <a16:creationId xmlns:a16="http://schemas.microsoft.com/office/drawing/2014/main" id="{B5DD9149-48DA-2E41-364C-752CC5DEAF8F}"/>
              </a:ext>
            </a:extLst>
          </p:cNvPr>
          <p:cNvGraphicFramePr>
            <a:graphicFrameLocks noGrp="1"/>
          </p:cNvGraphicFramePr>
          <p:nvPr>
            <p:ph idx="1"/>
            <p:extLst>
              <p:ext uri="{D42A27DB-BD31-4B8C-83A1-F6EECF244321}">
                <p14:modId xmlns:p14="http://schemas.microsoft.com/office/powerpoint/2010/main" val="1487257715"/>
              </p:ext>
            </p:extLst>
          </p:nvPr>
        </p:nvGraphicFramePr>
        <p:xfrm>
          <a:off x="677334" y="708338"/>
          <a:ext cx="10771984" cy="5333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6546436"/>
      </p:ext>
    </p:extLst>
  </p:cSld>
  <p:clrMapOvr>
    <a:masterClrMapping/>
  </p:clrMapOvr>
</p:sld>
</file>

<file path=ppt/theme/theme1.xml><?xml version="1.0" encoding="utf-8"?>
<a:theme xmlns:a="http://schemas.openxmlformats.org/drawingml/2006/main" name="Facet">
  <a:themeElements>
    <a:clrScheme name="Custom 3">
      <a:dk1>
        <a:sysClr val="windowText" lastClr="000000"/>
      </a:dk1>
      <a:lt1>
        <a:sysClr val="window" lastClr="FFFFFF"/>
      </a:lt1>
      <a:dk2>
        <a:srgbClr val="505046"/>
      </a:dk2>
      <a:lt2>
        <a:srgbClr val="EEECE1"/>
      </a:lt2>
      <a:accent1>
        <a:srgbClr val="A50021"/>
      </a:accent1>
      <a:accent2>
        <a:srgbClr val="990033"/>
      </a:accent2>
      <a:accent3>
        <a:srgbClr val="B22600"/>
      </a:accent3>
      <a:accent4>
        <a:srgbClr val="DC5E00"/>
      </a:accent4>
      <a:accent5>
        <a:srgbClr val="CC0000"/>
      </a:accent5>
      <a:accent6>
        <a:srgbClr val="B22600"/>
      </a:accent6>
      <a:hlink>
        <a:srgbClr val="A2180A"/>
      </a:hlink>
      <a:folHlink>
        <a:srgbClr val="A2180A"/>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14</TotalTime>
  <Words>149</Words>
  <Application>Microsoft Office PowerPoint</Application>
  <PresentationFormat>Widescreen</PresentationFormat>
  <Paragraphs>47</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Hiragino Mincho Pro W3</vt:lpstr>
      <vt:lpstr>Trebuchet MS</vt:lpstr>
      <vt:lpstr>Wingdings 3</vt:lpstr>
      <vt:lpstr>Facet</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Vanessa Flanagan</dc:creator>
  <cp:lastModifiedBy>Vanessa Flanagan</cp:lastModifiedBy>
  <cp:revision>3</cp:revision>
  <dcterms:created xsi:type="dcterms:W3CDTF">2022-10-14T08:26:53Z</dcterms:created>
  <dcterms:modified xsi:type="dcterms:W3CDTF">2023-10-02T08:24:17Z</dcterms:modified>
</cp:coreProperties>
</file>