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5.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 id="2147483729" r:id="rId2"/>
    <p:sldMasterId id="2147483746" r:id="rId3"/>
    <p:sldMasterId id="2147483763" r:id="rId4"/>
    <p:sldMasterId id="2147483780" r:id="rId5"/>
    <p:sldMasterId id="2147483797" r:id="rId6"/>
  </p:sldMasterIdLst>
  <p:notesMasterIdLst>
    <p:notesMasterId r:id="rId30"/>
  </p:notesMasterIdLst>
  <p:sldIdLst>
    <p:sldId id="310" r:id="rId7"/>
    <p:sldId id="311" r:id="rId8"/>
    <p:sldId id="312" r:id="rId9"/>
    <p:sldId id="313" r:id="rId10"/>
    <p:sldId id="332" r:id="rId11"/>
    <p:sldId id="314" r:id="rId12"/>
    <p:sldId id="316" r:id="rId13"/>
    <p:sldId id="317" r:id="rId14"/>
    <p:sldId id="315" r:id="rId15"/>
    <p:sldId id="318" r:id="rId16"/>
    <p:sldId id="319" r:id="rId17"/>
    <p:sldId id="320" r:id="rId18"/>
    <p:sldId id="321" r:id="rId19"/>
    <p:sldId id="322" r:id="rId20"/>
    <p:sldId id="323" r:id="rId21"/>
    <p:sldId id="324" r:id="rId22"/>
    <p:sldId id="325" r:id="rId23"/>
    <p:sldId id="326" r:id="rId24"/>
    <p:sldId id="327" r:id="rId25"/>
    <p:sldId id="328" r:id="rId26"/>
    <p:sldId id="329" r:id="rId27"/>
    <p:sldId id="330" r:id="rId28"/>
    <p:sldId id="331"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96247" autoAdjust="0"/>
  </p:normalViewPr>
  <p:slideViewPr>
    <p:cSldViewPr snapToGrid="0">
      <p:cViewPr varScale="1">
        <p:scale>
          <a:sx n="77" d="100"/>
          <a:sy n="77" d="100"/>
        </p:scale>
        <p:origin x="132" y="39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 Id="rId8"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a:latin typeface="Hiragino Mincho Pro W3" panose="02020300000000000000" pitchFamily="18" charset="-128"/>
              <a:ea typeface="Hiragino Mincho Pro W3" panose="02020300000000000000" pitchFamily="18" charset="-128"/>
            </a:rPr>
            <a:t>1988</a:t>
          </a:r>
          <a:endParaRPr lang="en-US" dirty="0">
            <a:latin typeface="Hiragino Mincho Pro W3" panose="02020300000000000000" pitchFamily="18" charset="-128"/>
            <a:ea typeface="Hiragino Mincho Pro W3" panose="02020300000000000000" pitchFamily="18" charset="-128"/>
          </a:endParaRP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r>
            <a:rPr lang="en-US" dirty="0">
              <a:latin typeface="Hiragino Mincho Pro W3" panose="02020300000000000000" pitchFamily="18" charset="-128"/>
              <a:ea typeface="Hiragino Mincho Pro W3" panose="02020300000000000000" pitchFamily="18" charset="-128"/>
            </a:rPr>
            <a:t>Peter Davis</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a:latin typeface="Hiragino Mincho Pro W3" panose="02020300000000000000" pitchFamily="18" charset="-128"/>
              <a:ea typeface="Hiragino Mincho Pro W3" panose="02020300000000000000" pitchFamily="18" charset="-128"/>
            </a:rPr>
            <a:t>1989</a:t>
          </a:r>
          <a:endParaRPr lang="en-US" dirty="0">
            <a:latin typeface="Hiragino Mincho Pro W3" panose="02020300000000000000" pitchFamily="18" charset="-128"/>
            <a:ea typeface="Hiragino Mincho Pro W3" panose="02020300000000000000" pitchFamily="18" charset="-128"/>
          </a:endParaRP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lstStyle/>
        <a:p>
          <a:r>
            <a:rPr lang="en-US" dirty="0">
              <a:latin typeface="Hiragino Mincho Pro W3" panose="02020300000000000000" pitchFamily="18" charset="-128"/>
              <a:ea typeface="Hiragino Mincho Pro W3" panose="02020300000000000000" pitchFamily="18" charset="-128"/>
            </a:rPr>
            <a:t>Yvonne Wolfe</a:t>
          </a: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a:latin typeface="Hiragino Mincho Pro W3" panose="02020300000000000000" pitchFamily="18" charset="-128"/>
              <a:ea typeface="Hiragino Mincho Pro W3" panose="02020300000000000000" pitchFamily="18" charset="-128"/>
            </a:rPr>
            <a:t>1990</a:t>
          </a:r>
          <a:endParaRPr lang="en-US" dirty="0">
            <a:latin typeface="Hiragino Mincho Pro W3" panose="02020300000000000000" pitchFamily="18" charset="-128"/>
            <a:ea typeface="Hiragino Mincho Pro W3" panose="02020300000000000000" pitchFamily="18" charset="-128"/>
          </a:endParaRP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r>
            <a:rPr lang="en-US" dirty="0">
              <a:latin typeface="Hiragino Mincho Pro W3" panose="02020300000000000000" pitchFamily="18" charset="-128"/>
              <a:ea typeface="Hiragino Mincho Pro W3" panose="02020300000000000000" pitchFamily="18" charset="-128"/>
            </a:rPr>
            <a:t>Marg Darmody</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a:latin typeface="Hiragino Mincho Pro W3" panose="02020300000000000000" pitchFamily="18" charset="-128"/>
              <a:ea typeface="Hiragino Mincho Pro W3" panose="02020300000000000000" pitchFamily="18" charset="-128"/>
            </a:rPr>
            <a:t>1991</a:t>
          </a:r>
          <a:endParaRPr lang="en-US" dirty="0">
            <a:latin typeface="Hiragino Mincho Pro W3" panose="02020300000000000000" pitchFamily="18" charset="-128"/>
            <a:ea typeface="Hiragino Mincho Pro W3" panose="02020300000000000000" pitchFamily="18" charset="-128"/>
          </a:endParaRP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dgm:spPr/>
      <dgm:t>
        <a:bodyPr/>
        <a:lstStyle/>
        <a:p>
          <a:r>
            <a:rPr lang="en-US" dirty="0">
              <a:latin typeface="Hiragino Mincho Pro W3" panose="02020300000000000000" pitchFamily="18" charset="-128"/>
              <a:ea typeface="Hiragino Mincho Pro W3" panose="02020300000000000000" pitchFamily="18" charset="-128"/>
            </a:rPr>
            <a:t>Dawn George</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a:latin typeface="Hiragino Mincho Pro W3" panose="02020300000000000000" pitchFamily="18" charset="-128"/>
              <a:ea typeface="Hiragino Mincho Pro W3" panose="02020300000000000000" pitchFamily="18" charset="-128"/>
            </a:rPr>
            <a:t>1992</a:t>
          </a:r>
          <a:endParaRPr lang="en-US" dirty="0">
            <a:latin typeface="Hiragino Mincho Pro W3" panose="02020300000000000000" pitchFamily="18" charset="-128"/>
            <a:ea typeface="Hiragino Mincho Pro W3" panose="02020300000000000000" pitchFamily="18" charset="-128"/>
          </a:endParaRP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r>
            <a:rPr lang="en-US" dirty="0">
              <a:latin typeface="Hiragino Mincho Pro W3" panose="02020300000000000000" pitchFamily="18" charset="-128"/>
              <a:ea typeface="Hiragino Mincho Pro W3" panose="02020300000000000000" pitchFamily="18" charset="-128"/>
            </a:rPr>
            <a:t>Kyle Brereton</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a:latin typeface="Hiragino Mincho Pro W3" panose="02020300000000000000" pitchFamily="18" charset="-128"/>
              <a:ea typeface="Hiragino Mincho Pro W3" panose="02020300000000000000" pitchFamily="18" charset="-128"/>
            </a:rPr>
            <a:t>1993</a:t>
          </a:r>
          <a:endParaRPr lang="en-US" dirty="0">
            <a:latin typeface="Hiragino Mincho Pro W3" panose="02020300000000000000" pitchFamily="18" charset="-128"/>
            <a:ea typeface="Hiragino Mincho Pro W3" panose="02020300000000000000" pitchFamily="18" charset="-128"/>
          </a:endParaRP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lstStyle/>
        <a:p>
          <a:r>
            <a:rPr lang="en-US" dirty="0">
              <a:latin typeface="Hiragino Mincho Pro W3" panose="02020300000000000000" pitchFamily="18" charset="-128"/>
              <a:ea typeface="Hiragino Mincho Pro W3" panose="02020300000000000000" pitchFamily="18" charset="-128"/>
            </a:rPr>
            <a:t>Eileen Snow</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a:latin typeface="Hiragino Mincho Pro W3" panose="02020300000000000000" pitchFamily="18" charset="-128"/>
              <a:ea typeface="Hiragino Mincho Pro W3" panose="02020300000000000000" pitchFamily="18" charset="-128"/>
            </a:rPr>
            <a:t>1994</a:t>
          </a:r>
          <a:endParaRPr lang="en-US" dirty="0">
            <a:latin typeface="Hiragino Mincho Pro W3" panose="02020300000000000000" pitchFamily="18" charset="-128"/>
            <a:ea typeface="Hiragino Mincho Pro W3" panose="02020300000000000000" pitchFamily="18" charset="-128"/>
          </a:endParaRP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r>
            <a:rPr lang="en-US" dirty="0">
              <a:latin typeface="Hiragino Mincho Pro W3" panose="02020300000000000000" pitchFamily="18" charset="-128"/>
              <a:ea typeface="Hiragino Mincho Pro W3" panose="02020300000000000000" pitchFamily="18" charset="-128"/>
            </a:rPr>
            <a:t>Elaine Behrens</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a:latin typeface="Hiragino Mincho Pro W3" panose="02020300000000000000" pitchFamily="18" charset="-128"/>
              <a:ea typeface="Hiragino Mincho Pro W3" panose="02020300000000000000" pitchFamily="18" charset="-128"/>
            </a:rPr>
            <a:t>1995</a:t>
          </a:r>
          <a:endParaRPr lang="en-US" dirty="0">
            <a:latin typeface="Hiragino Mincho Pro W3" panose="02020300000000000000" pitchFamily="18" charset="-128"/>
            <a:ea typeface="Hiragino Mincho Pro W3" panose="02020300000000000000" pitchFamily="18" charset="-128"/>
          </a:endParaRP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lstStyle/>
        <a:p>
          <a:r>
            <a:rPr lang="en-US" dirty="0">
              <a:latin typeface="Hiragino Mincho Pro W3" panose="02020300000000000000" pitchFamily="18" charset="-128"/>
              <a:ea typeface="Hiragino Mincho Pro W3" panose="02020300000000000000" pitchFamily="18" charset="-128"/>
            </a:rPr>
            <a:t>Judy Isaac</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a:latin typeface="Hiragino Mincho Pro W3" panose="02020300000000000000" pitchFamily="18" charset="-128"/>
              <a:ea typeface="Hiragino Mincho Pro W3" panose="02020300000000000000" pitchFamily="18" charset="-128"/>
            </a:rPr>
            <a:t>1996</a:t>
          </a:r>
          <a:endParaRPr lang="en-US" dirty="0">
            <a:latin typeface="Hiragino Mincho Pro W3" panose="02020300000000000000" pitchFamily="18" charset="-128"/>
            <a:ea typeface="Hiragino Mincho Pro W3" panose="02020300000000000000" pitchFamily="18" charset="-128"/>
          </a:endParaRP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r>
            <a:rPr lang="en-US" dirty="0">
              <a:latin typeface="Hiragino Mincho Pro W3" panose="02020300000000000000" pitchFamily="18" charset="-128"/>
              <a:ea typeface="Hiragino Mincho Pro W3" panose="02020300000000000000" pitchFamily="18" charset="-128"/>
            </a:rPr>
            <a:t>Trish Carl</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custLinFactNeighborX="0"/>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custLinFactNeighborX="0"/>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custLinFactNeighborX="2707" custLinFactNeighborY="-948"/>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custLinFactNeighborX="-892" custLinFactNeighborY="-3172"/>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2004</a:t>
          </a: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r>
            <a:rPr lang="en-US" dirty="0">
              <a:latin typeface="Hiragino Mincho Pro W3" panose="02020300000000000000" pitchFamily="18" charset="-128"/>
              <a:ea typeface="Hiragino Mincho Pro W3" panose="02020300000000000000" pitchFamily="18" charset="-128"/>
            </a:rPr>
            <a:t>Justin Wilson</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2005</a:t>
          </a: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lstStyle/>
        <a:p>
          <a:r>
            <a:rPr lang="en-US" dirty="0">
              <a:latin typeface="Hiragino Mincho Pro W3" panose="02020300000000000000" pitchFamily="18" charset="-128"/>
              <a:ea typeface="Hiragino Mincho Pro W3" panose="02020300000000000000" pitchFamily="18" charset="-128"/>
            </a:rPr>
            <a:t>Brett Pontt</a:t>
          </a: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2006</a:t>
          </a: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r>
            <a:rPr lang="en-US" dirty="0">
              <a:latin typeface="Hiragino Mincho Pro W3" panose="02020300000000000000" pitchFamily="18" charset="-128"/>
              <a:ea typeface="Hiragino Mincho Pro W3" panose="02020300000000000000" pitchFamily="18" charset="-128"/>
            </a:rPr>
            <a:t>Sonya Fleming</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2007</a:t>
          </a: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dgm:spPr/>
      <dgm:t>
        <a:bodyPr/>
        <a:lstStyle/>
        <a:p>
          <a:r>
            <a:rPr lang="en-US" dirty="0">
              <a:latin typeface="Hiragino Mincho Pro W3" panose="02020300000000000000" pitchFamily="18" charset="-128"/>
              <a:ea typeface="Hiragino Mincho Pro W3" panose="02020300000000000000" pitchFamily="18" charset="-128"/>
            </a:rPr>
            <a:t>Justin Wilson</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2008</a:t>
          </a: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r>
            <a:rPr lang="en-US" dirty="0">
              <a:latin typeface="Hiragino Mincho Pro W3" panose="02020300000000000000" pitchFamily="18" charset="-128"/>
              <a:ea typeface="Hiragino Mincho Pro W3" panose="02020300000000000000" pitchFamily="18" charset="-128"/>
            </a:rPr>
            <a:t>Phil Colerio &amp; Donna Sutherland</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2009</a:t>
          </a: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lstStyle/>
        <a:p>
          <a:r>
            <a:rPr lang="en-US" dirty="0">
              <a:latin typeface="Hiragino Mincho Pro W3" panose="02020300000000000000" pitchFamily="18" charset="-128"/>
              <a:ea typeface="Hiragino Mincho Pro W3" panose="02020300000000000000" pitchFamily="18" charset="-128"/>
            </a:rPr>
            <a:t>Nathan Sutherland</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2010</a:t>
          </a: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r>
            <a:rPr lang="en-US" dirty="0">
              <a:latin typeface="Hiragino Mincho Pro W3" panose="02020300000000000000" pitchFamily="18" charset="-128"/>
              <a:ea typeface="Hiragino Mincho Pro W3" panose="02020300000000000000" pitchFamily="18" charset="-128"/>
            </a:rPr>
            <a:t>Shayne Newell</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2011</a:t>
          </a: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lstStyle/>
        <a:p>
          <a:r>
            <a:rPr lang="en-US" dirty="0">
              <a:latin typeface="Hiragino Mincho Pro W3" panose="02020300000000000000" pitchFamily="18" charset="-128"/>
              <a:ea typeface="Hiragino Mincho Pro W3" panose="02020300000000000000" pitchFamily="18" charset="-128"/>
            </a:rPr>
            <a:t>Craig Pontt</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2012</a:t>
          </a: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r>
            <a:rPr lang="en-US" dirty="0">
              <a:latin typeface="Hiragino Mincho Pro W3" panose="02020300000000000000" pitchFamily="18" charset="-128"/>
              <a:ea typeface="Hiragino Mincho Pro W3" panose="02020300000000000000" pitchFamily="18" charset="-128"/>
            </a:rPr>
            <a:t>Phil McQuilton</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2013</a:t>
          </a: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r>
            <a:rPr lang="en-US" dirty="0">
              <a:latin typeface="Hiragino Mincho Pro W3" panose="02020300000000000000" pitchFamily="18" charset="-128"/>
              <a:ea typeface="Hiragino Mincho Pro W3" panose="02020300000000000000" pitchFamily="18" charset="-128"/>
            </a:rPr>
            <a:t>Not Awarded</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2014</a:t>
          </a: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lstStyle/>
        <a:p>
          <a:r>
            <a:rPr lang="en-US" dirty="0">
              <a:latin typeface="Hiragino Mincho Pro W3" panose="02020300000000000000" pitchFamily="18" charset="-128"/>
              <a:ea typeface="Hiragino Mincho Pro W3" panose="02020300000000000000" pitchFamily="18" charset="-128"/>
            </a:rPr>
            <a:t>Glenn Delaney</a:t>
          </a: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2015</a:t>
          </a: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r>
            <a:rPr lang="en-US" dirty="0">
              <a:latin typeface="Hiragino Mincho Pro W3" panose="02020300000000000000" pitchFamily="18" charset="-128"/>
              <a:ea typeface="Hiragino Mincho Pro W3" panose="02020300000000000000" pitchFamily="18" charset="-128"/>
            </a:rPr>
            <a:t>Ethan Albon</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2016</a:t>
          </a: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dgm:spPr/>
      <dgm:t>
        <a:bodyPr/>
        <a:lstStyle/>
        <a:p>
          <a:r>
            <a:rPr lang="en-US" dirty="0">
              <a:latin typeface="Hiragino Mincho Pro W3" panose="02020300000000000000" pitchFamily="18" charset="-128"/>
              <a:ea typeface="Hiragino Mincho Pro W3" panose="02020300000000000000" pitchFamily="18" charset="-128"/>
            </a:rPr>
            <a:t>Shae Billingsley &amp; Jerry Sutherland</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2017</a:t>
          </a: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r>
            <a:rPr lang="en-US" dirty="0">
              <a:latin typeface="Hiragino Mincho Pro W3" panose="02020300000000000000" pitchFamily="18" charset="-128"/>
              <a:ea typeface="Hiragino Mincho Pro W3" panose="02020300000000000000" pitchFamily="18" charset="-128"/>
            </a:rPr>
            <a:t>Vanessa Steele &amp; Gavin Reed</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2018</a:t>
          </a: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lstStyle/>
        <a:p>
          <a:r>
            <a:rPr lang="en-US" dirty="0">
              <a:latin typeface="Hiragino Mincho Pro W3" panose="02020300000000000000" pitchFamily="18" charset="-128"/>
              <a:ea typeface="Hiragino Mincho Pro W3" panose="02020300000000000000" pitchFamily="18" charset="-128"/>
            </a:rPr>
            <a:t>Craig Pontt</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2019</a:t>
          </a: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r>
            <a:rPr lang="en-US" dirty="0">
              <a:latin typeface="Hiragino Mincho Pro W3" panose="02020300000000000000" pitchFamily="18" charset="-128"/>
              <a:ea typeface="Hiragino Mincho Pro W3" panose="02020300000000000000" pitchFamily="18" charset="-128"/>
            </a:rPr>
            <a:t>Allison Hughson</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2020</a:t>
          </a: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lstStyle/>
        <a:p>
          <a:r>
            <a:rPr lang="en-US" dirty="0">
              <a:latin typeface="Hiragino Mincho Pro W3" panose="02020300000000000000" pitchFamily="18" charset="-128"/>
              <a:ea typeface="Hiragino Mincho Pro W3" panose="02020300000000000000" pitchFamily="18" charset="-128"/>
            </a:rPr>
            <a:t>Not Awarded ~ COVID</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2021</a:t>
          </a: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r>
            <a:rPr lang="en-US" dirty="0">
              <a:latin typeface="Hiragino Mincho Pro W3" panose="02020300000000000000" pitchFamily="18" charset="-128"/>
              <a:ea typeface="Hiragino Mincho Pro W3" panose="02020300000000000000" pitchFamily="18" charset="-128"/>
            </a:rPr>
            <a:t>Danielle &amp; Ben Martin</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2022</a:t>
          </a: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r>
            <a:rPr lang="en-US" dirty="0">
              <a:latin typeface="Hiragino Mincho Pro W3" panose="02020300000000000000" pitchFamily="18" charset="-128"/>
              <a:ea typeface="Hiragino Mincho Pro W3" panose="02020300000000000000" pitchFamily="18" charset="-128"/>
            </a:rPr>
            <a:t>Jeremy Bahr</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2023</a:t>
          </a: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lstStyle/>
        <a:p>
          <a:r>
            <a:rPr lang="en-US" dirty="0">
              <a:latin typeface="Hiragino Mincho Pro W3" panose="02020300000000000000" pitchFamily="18" charset="-128"/>
              <a:ea typeface="Hiragino Mincho Pro W3" panose="02020300000000000000" pitchFamily="18" charset="-128"/>
            </a:rPr>
            <a:t>Chris Brereton</a:t>
          </a: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2024</a:t>
          </a: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2025</a:t>
          </a: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2026</a:t>
          </a: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2027</a:t>
          </a: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2028</a:t>
          </a: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2029</a:t>
          </a: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2030</a:t>
          </a: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custLinFactNeighborX="1268"/>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1995</a:t>
          </a: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r>
            <a:rPr lang="en-US" dirty="0">
              <a:latin typeface="Hiragino Mincho Pro W3" panose="02020300000000000000" pitchFamily="18" charset="-128"/>
              <a:ea typeface="Hiragino Mincho Pro W3" panose="02020300000000000000" pitchFamily="18" charset="-128"/>
            </a:rPr>
            <a:t>Carolyn Neilson</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1996</a:t>
          </a: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lstStyle/>
        <a:p>
          <a:r>
            <a:rPr lang="en-US" dirty="0">
              <a:latin typeface="Hiragino Mincho Pro W3" panose="02020300000000000000" pitchFamily="18" charset="-128"/>
              <a:ea typeface="Hiragino Mincho Pro W3" panose="02020300000000000000" pitchFamily="18" charset="-128"/>
            </a:rPr>
            <a:t>Neville Frichot</a:t>
          </a: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1997</a:t>
          </a: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r>
            <a:rPr lang="en-US" dirty="0">
              <a:latin typeface="Hiragino Mincho Pro W3" panose="02020300000000000000" pitchFamily="18" charset="-128"/>
              <a:ea typeface="Hiragino Mincho Pro W3" panose="02020300000000000000" pitchFamily="18" charset="-128"/>
            </a:rPr>
            <a:t>Adam Ling</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1998</a:t>
          </a: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dgm:spPr/>
      <dgm:t>
        <a:bodyPr/>
        <a:lstStyle/>
        <a:p>
          <a:r>
            <a:rPr lang="en-US" dirty="0">
              <a:latin typeface="Hiragino Mincho Pro W3" panose="02020300000000000000" pitchFamily="18" charset="-128"/>
              <a:ea typeface="Hiragino Mincho Pro W3" panose="02020300000000000000" pitchFamily="18" charset="-128"/>
            </a:rPr>
            <a:t>Jenny Powell</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1999</a:t>
          </a: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r>
            <a:rPr lang="en-US" dirty="0">
              <a:latin typeface="Hiragino Mincho Pro W3" panose="02020300000000000000" pitchFamily="18" charset="-128"/>
              <a:ea typeface="Hiragino Mincho Pro W3" panose="02020300000000000000" pitchFamily="18" charset="-128"/>
            </a:rPr>
            <a:t>Rebecca Henderson</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2000</a:t>
          </a: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lstStyle/>
        <a:p>
          <a:r>
            <a:rPr lang="en-US" dirty="0">
              <a:latin typeface="Hiragino Mincho Pro W3" panose="02020300000000000000" pitchFamily="18" charset="-128"/>
              <a:ea typeface="Hiragino Mincho Pro W3" panose="02020300000000000000" pitchFamily="18" charset="-128"/>
            </a:rPr>
            <a:t>Karen Woods</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2001</a:t>
          </a: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r>
            <a:rPr lang="en-US" dirty="0">
              <a:latin typeface="Hiragino Mincho Pro W3" panose="02020300000000000000" pitchFamily="18" charset="-128"/>
              <a:ea typeface="Hiragino Mincho Pro W3" panose="02020300000000000000" pitchFamily="18" charset="-128"/>
            </a:rPr>
            <a:t>Rob Byrne</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2002</a:t>
          </a: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lstStyle/>
        <a:p>
          <a:r>
            <a:rPr lang="en-US" dirty="0">
              <a:latin typeface="Hiragino Mincho Pro W3" panose="02020300000000000000" pitchFamily="18" charset="-128"/>
              <a:ea typeface="Hiragino Mincho Pro W3" panose="02020300000000000000" pitchFamily="18" charset="-128"/>
            </a:rPr>
            <a:t>Andrew Shaw</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2003</a:t>
          </a: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r>
            <a:rPr lang="en-US" dirty="0">
              <a:latin typeface="Hiragino Mincho Pro W3" panose="02020300000000000000" pitchFamily="18" charset="-128"/>
              <a:ea typeface="Hiragino Mincho Pro W3" panose="02020300000000000000" pitchFamily="18" charset="-128"/>
            </a:rPr>
            <a:t>Phil Rowling</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custLinFactNeighborX="2275" custLinFactNeighborY="-4365"/>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custLinFactNeighborX="3120" custLinFactNeighborY="-4365"/>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2004</a:t>
          </a: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r>
            <a:rPr lang="en-US" dirty="0">
              <a:latin typeface="Hiragino Mincho Pro W3" panose="02020300000000000000" pitchFamily="18" charset="-128"/>
              <a:ea typeface="Hiragino Mincho Pro W3" panose="02020300000000000000" pitchFamily="18" charset="-128"/>
            </a:rPr>
            <a:t>Anthony Leddin</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2005</a:t>
          </a: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lstStyle/>
        <a:p>
          <a:r>
            <a:rPr lang="en-US">
              <a:latin typeface="Hiragino Mincho Pro W3" panose="02020300000000000000" pitchFamily="18" charset="-128"/>
              <a:ea typeface="Hiragino Mincho Pro W3" panose="02020300000000000000" pitchFamily="18" charset="-128"/>
            </a:rPr>
            <a:t>Sarah Marland</a:t>
          </a:r>
          <a:endParaRPr lang="en-US" dirty="0">
            <a:latin typeface="Hiragino Mincho Pro W3" panose="02020300000000000000" pitchFamily="18" charset="-128"/>
            <a:ea typeface="Hiragino Mincho Pro W3" panose="02020300000000000000" pitchFamily="18" charset="-128"/>
          </a:endParaRP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2006</a:t>
          </a: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r>
            <a:rPr lang="en-US" dirty="0">
              <a:latin typeface="Hiragino Mincho Pro W3" panose="02020300000000000000" pitchFamily="18" charset="-128"/>
              <a:ea typeface="Hiragino Mincho Pro W3" panose="02020300000000000000" pitchFamily="18" charset="-128"/>
            </a:rPr>
            <a:t>Phil Southern</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2007</a:t>
          </a: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dgm:spPr/>
      <dgm:t>
        <a:bodyPr/>
        <a:lstStyle/>
        <a:p>
          <a:r>
            <a:rPr lang="en-US" dirty="0">
              <a:latin typeface="Hiragino Mincho Pro W3" panose="02020300000000000000" pitchFamily="18" charset="-128"/>
              <a:ea typeface="Hiragino Mincho Pro W3" panose="02020300000000000000" pitchFamily="18" charset="-128"/>
            </a:rPr>
            <a:t>Jo &amp; Shayne Newell</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2008</a:t>
          </a: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r>
            <a:rPr lang="en-US" dirty="0">
              <a:latin typeface="Hiragino Mincho Pro W3" panose="02020300000000000000" pitchFamily="18" charset="-128"/>
              <a:ea typeface="Hiragino Mincho Pro W3" panose="02020300000000000000" pitchFamily="18" charset="-128"/>
            </a:rPr>
            <a:t>Julia Wood</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2009</a:t>
          </a: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lstStyle/>
        <a:p>
          <a:r>
            <a:rPr lang="en-US" dirty="0">
              <a:latin typeface="Hiragino Mincho Pro W3" panose="02020300000000000000" pitchFamily="18" charset="-128"/>
              <a:ea typeface="Hiragino Mincho Pro W3" panose="02020300000000000000" pitchFamily="18" charset="-128"/>
            </a:rPr>
            <a:t>Ross Williams</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2010</a:t>
          </a: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r>
            <a:rPr lang="en-US" dirty="0">
              <a:latin typeface="Hiragino Mincho Pro W3" panose="02020300000000000000" pitchFamily="18" charset="-128"/>
              <a:ea typeface="Hiragino Mincho Pro W3" panose="02020300000000000000" pitchFamily="18" charset="-128"/>
            </a:rPr>
            <a:t>Glen Erskine</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2011</a:t>
          </a: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lstStyle/>
        <a:p>
          <a:r>
            <a:rPr lang="en-US" dirty="0">
              <a:latin typeface="Hiragino Mincho Pro W3" panose="02020300000000000000" pitchFamily="18" charset="-128"/>
              <a:ea typeface="Hiragino Mincho Pro W3" panose="02020300000000000000" pitchFamily="18" charset="-128"/>
            </a:rPr>
            <a:t>Linda Wilson</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2012</a:t>
          </a: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r>
            <a:rPr lang="en-US" dirty="0">
              <a:latin typeface="Hiragino Mincho Pro W3" panose="02020300000000000000" pitchFamily="18" charset="-128"/>
              <a:ea typeface="Hiragino Mincho Pro W3" panose="02020300000000000000" pitchFamily="18" charset="-128"/>
            </a:rPr>
            <a:t>Sherrie Wolter</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custLinFactNeighborX="2275" custLinFactNeighborY="-4365"/>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custLinFactNeighborX="3120" custLinFactNeighborY="-4365"/>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custLinFactNeighborX="3206" custLinFactNeighborY="-5589"/>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2013</a:t>
          </a: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r>
            <a:rPr lang="en-US" dirty="0">
              <a:latin typeface="Hiragino Mincho Pro W3" panose="02020300000000000000" pitchFamily="18" charset="-128"/>
              <a:ea typeface="Hiragino Mincho Pro W3" panose="02020300000000000000" pitchFamily="18" charset="-128"/>
            </a:rPr>
            <a:t>Gary Ellis</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2014</a:t>
          </a: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lstStyle/>
        <a:p>
          <a:r>
            <a:rPr lang="en-US" dirty="0">
              <a:latin typeface="Hiragino Mincho Pro W3" panose="02020300000000000000" pitchFamily="18" charset="-128"/>
              <a:ea typeface="Hiragino Mincho Pro W3" panose="02020300000000000000" pitchFamily="18" charset="-128"/>
            </a:rPr>
            <a:t>Shane Mitchell</a:t>
          </a: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2015</a:t>
          </a: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r>
            <a:rPr lang="en-US" dirty="0">
              <a:latin typeface="Hiragino Mincho Pro W3" panose="02020300000000000000" pitchFamily="18" charset="-128"/>
              <a:ea typeface="Hiragino Mincho Pro W3" panose="02020300000000000000" pitchFamily="18" charset="-128"/>
            </a:rPr>
            <a:t>Kate Liddicoat</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2016</a:t>
          </a: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dgm:spPr/>
      <dgm:t>
        <a:bodyPr/>
        <a:lstStyle/>
        <a:p>
          <a:r>
            <a:rPr lang="en-US" dirty="0">
              <a:latin typeface="Hiragino Mincho Pro W3" panose="02020300000000000000" pitchFamily="18" charset="-128"/>
              <a:ea typeface="Hiragino Mincho Pro W3" panose="02020300000000000000" pitchFamily="18" charset="-128"/>
            </a:rPr>
            <a:t>Dan &amp; Marianne O’Halloran</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2017</a:t>
          </a: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r>
            <a:rPr lang="en-US" dirty="0">
              <a:latin typeface="Hiragino Mincho Pro W3" panose="02020300000000000000" pitchFamily="18" charset="-128"/>
              <a:ea typeface="Hiragino Mincho Pro W3" panose="02020300000000000000" pitchFamily="18" charset="-128"/>
            </a:rPr>
            <a:t>Kerry Devereaux</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2018</a:t>
          </a: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lstStyle/>
        <a:p>
          <a:r>
            <a:rPr lang="en-US" dirty="0">
              <a:latin typeface="Hiragino Mincho Pro W3" panose="02020300000000000000" pitchFamily="18" charset="-128"/>
              <a:ea typeface="Hiragino Mincho Pro W3" panose="02020300000000000000" pitchFamily="18" charset="-128"/>
            </a:rPr>
            <a:t>Emily Hunter</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2019</a:t>
          </a: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r>
            <a:rPr lang="en-US" dirty="0">
              <a:latin typeface="Hiragino Mincho Pro W3" panose="02020300000000000000" pitchFamily="18" charset="-128"/>
              <a:ea typeface="Hiragino Mincho Pro W3" panose="02020300000000000000" pitchFamily="18" charset="-128"/>
            </a:rPr>
            <a:t>Stephanie Summers &amp; Reece Bailey</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2020</a:t>
          </a: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lstStyle/>
        <a:p>
          <a:r>
            <a:rPr lang="en-US" dirty="0">
              <a:latin typeface="Hiragino Mincho Pro W3" panose="02020300000000000000" pitchFamily="18" charset="-128"/>
              <a:ea typeface="Hiragino Mincho Pro W3" panose="02020300000000000000" pitchFamily="18" charset="-128"/>
            </a:rPr>
            <a:t>Not Awarded ~ COVID</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2021</a:t>
          </a: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r>
            <a:rPr lang="en-US" dirty="0">
              <a:latin typeface="Hiragino Mincho Pro W3" panose="02020300000000000000" pitchFamily="18" charset="-128"/>
              <a:ea typeface="Hiragino Mincho Pro W3" panose="02020300000000000000" pitchFamily="18" charset="-128"/>
            </a:rPr>
            <a:t>Kathryn Kane</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custLinFactNeighborX="2275" custLinFactNeighborY="-2502"/>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custLinFactNeighborX="3120" custLinFactNeighborY="-4365"/>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2022</a:t>
          </a: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r>
            <a:rPr lang="en-US" dirty="0">
              <a:latin typeface="Hiragino Mincho Pro W3" panose="02020300000000000000" pitchFamily="18" charset="-128"/>
              <a:ea typeface="Hiragino Mincho Pro W3" panose="02020300000000000000" pitchFamily="18" charset="-128"/>
            </a:rPr>
            <a:t>Adrian Grant</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2023</a:t>
          </a: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nchor="t"/>
        <a:lstStyle/>
        <a:p>
          <a:r>
            <a:rPr lang="en-US" dirty="0">
              <a:latin typeface="Hiragino Mincho Pro W3" panose="02020300000000000000" pitchFamily="18" charset="-128"/>
              <a:ea typeface="Hiragino Mincho Pro W3" panose="02020300000000000000" pitchFamily="18" charset="-128"/>
            </a:rPr>
            <a:t>Jack Retallack</a:t>
          </a: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2024</a:t>
          </a: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2025</a:t>
          </a: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dgm:spPr/>
      <dgm:t>
        <a:bodyPr anchor="t"/>
        <a:lstStyle/>
        <a:p>
          <a:r>
            <a:rPr lang="en-US" dirty="0">
              <a:latin typeface="Hiragino Mincho Pro W3" panose="02020300000000000000" pitchFamily="18" charset="-128"/>
              <a:ea typeface="Hiragino Mincho Pro W3" panose="02020300000000000000" pitchFamily="18" charset="-128"/>
            </a:rPr>
            <a:t>???</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2026</a:t>
          </a: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2027</a:t>
          </a: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nchor="t"/>
        <a:lstStyle/>
        <a:p>
          <a:r>
            <a:rPr lang="en-US" dirty="0">
              <a:latin typeface="Hiragino Mincho Pro W3" panose="02020300000000000000" pitchFamily="18" charset="-128"/>
              <a:ea typeface="Hiragino Mincho Pro W3" panose="02020300000000000000" pitchFamily="18" charset="-128"/>
            </a:rPr>
            <a:t>???</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2028</a:t>
          </a: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2029</a:t>
          </a: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nchor="t"/>
        <a:lstStyle/>
        <a:p>
          <a:r>
            <a:rPr lang="en-US" dirty="0">
              <a:latin typeface="Hiragino Mincho Pro W3" panose="02020300000000000000" pitchFamily="18" charset="-128"/>
              <a:ea typeface="Hiragino Mincho Pro W3" panose="02020300000000000000" pitchFamily="18" charset="-128"/>
            </a:rPr>
            <a:t>???</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2030</a:t>
          </a: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custLinFactNeighborX="2275" custLinFactNeighborY="-4365"/>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custLinFactNeighborX="1803" custLinFactNeighborY="-6548"/>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custLinFactNeighborX="1923" custLinFactNeighborY="1863"/>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custLinFactNeighborX="3120" custLinFactNeighborY="-4365"/>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2011</a:t>
          </a: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r>
            <a:rPr lang="en-US" dirty="0">
              <a:latin typeface="Hiragino Mincho Pro W3" panose="02020300000000000000" pitchFamily="18" charset="-128"/>
              <a:ea typeface="Hiragino Mincho Pro W3" panose="02020300000000000000" pitchFamily="18" charset="-128"/>
            </a:rPr>
            <a:t>Vanessa Flanagan</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2012</a:t>
          </a: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lstStyle/>
        <a:p>
          <a:r>
            <a:rPr lang="en-US" dirty="0">
              <a:latin typeface="Hiragino Mincho Pro W3" panose="02020300000000000000" pitchFamily="18" charset="-128"/>
              <a:ea typeface="Hiragino Mincho Pro W3" panose="02020300000000000000" pitchFamily="18" charset="-128"/>
            </a:rPr>
            <a:t>Vanessa Flanagan</a:t>
          </a: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2013</a:t>
          </a: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r>
            <a:rPr lang="en-US" dirty="0">
              <a:latin typeface="Hiragino Mincho Pro W3" panose="02020300000000000000" pitchFamily="18" charset="-128"/>
              <a:ea typeface="Hiragino Mincho Pro W3" panose="02020300000000000000" pitchFamily="18" charset="-128"/>
            </a:rPr>
            <a:t>Judy Williams</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2014</a:t>
          </a: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dgm:spPr/>
      <dgm:t>
        <a:bodyPr/>
        <a:lstStyle/>
        <a:p>
          <a:r>
            <a:rPr lang="en-US" dirty="0">
              <a:latin typeface="Hiragino Mincho Pro W3" panose="02020300000000000000" pitchFamily="18" charset="-128"/>
              <a:ea typeface="Hiragino Mincho Pro W3" panose="02020300000000000000" pitchFamily="18" charset="-128"/>
            </a:rPr>
            <a:t>Craig Mundy</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2015</a:t>
          </a: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r>
            <a:rPr lang="en-US" dirty="0">
              <a:latin typeface="Hiragino Mincho Pro W3" panose="02020300000000000000" pitchFamily="18" charset="-128"/>
              <a:ea typeface="Hiragino Mincho Pro W3" panose="02020300000000000000" pitchFamily="18" charset="-128"/>
            </a:rPr>
            <a:t>Sherrie Wolter </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2016</a:t>
          </a: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lstStyle/>
        <a:p>
          <a:r>
            <a:rPr lang="en-US" dirty="0">
              <a:latin typeface="Hiragino Mincho Pro W3" panose="02020300000000000000" pitchFamily="18" charset="-128"/>
              <a:ea typeface="Hiragino Mincho Pro W3" panose="02020300000000000000" pitchFamily="18" charset="-128"/>
            </a:rPr>
            <a:t>Alan Warhurst</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2017</a:t>
          </a: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r>
            <a:rPr lang="en-US" dirty="0">
              <a:latin typeface="Hiragino Mincho Pro W3" panose="02020300000000000000" pitchFamily="18" charset="-128"/>
              <a:ea typeface="Hiragino Mincho Pro W3" panose="02020300000000000000" pitchFamily="18" charset="-128"/>
            </a:rPr>
            <a:t>Melissa Pontt</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2018</a:t>
          </a: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lstStyle/>
        <a:p>
          <a:r>
            <a:rPr lang="en-US" dirty="0">
              <a:latin typeface="Hiragino Mincho Pro W3" panose="02020300000000000000" pitchFamily="18" charset="-128"/>
              <a:ea typeface="Hiragino Mincho Pro W3" panose="02020300000000000000" pitchFamily="18" charset="-128"/>
            </a:rPr>
            <a:t>Brylee Gallagher</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2019</a:t>
          </a: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r>
            <a:rPr lang="en-US" dirty="0">
              <a:latin typeface="Hiragino Mincho Pro W3" panose="02020300000000000000" pitchFamily="18" charset="-128"/>
              <a:ea typeface="Hiragino Mincho Pro W3" panose="02020300000000000000" pitchFamily="18" charset="-128"/>
            </a:rPr>
            <a:t>Gavin Reed</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custLinFactNeighborX="2275" custLinFactNeighborY="-4365"/>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custLinFactNeighborX="3120" custLinFactNeighborY="-4365"/>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2020</a:t>
          </a: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r>
            <a:rPr lang="en-US" dirty="0">
              <a:latin typeface="Hiragino Mincho Pro W3" panose="02020300000000000000" pitchFamily="18" charset="-128"/>
              <a:ea typeface="Hiragino Mincho Pro W3" panose="02020300000000000000" pitchFamily="18" charset="-128"/>
            </a:rPr>
            <a:t>Not Awarded ~ COVID</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2021</a:t>
          </a: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lstStyle/>
        <a:p>
          <a:r>
            <a:rPr lang="en-US" dirty="0">
              <a:latin typeface="Hiragino Mincho Pro W3" panose="02020300000000000000" pitchFamily="18" charset="-128"/>
              <a:ea typeface="Hiragino Mincho Pro W3" panose="02020300000000000000" pitchFamily="18" charset="-128"/>
            </a:rPr>
            <a:t>Leah Leach</a:t>
          </a: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2022</a:t>
          </a: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r>
            <a:rPr lang="en-US" dirty="0">
              <a:latin typeface="Hiragino Mincho Pro W3" panose="02020300000000000000" pitchFamily="18" charset="-128"/>
              <a:ea typeface="Hiragino Mincho Pro W3" panose="02020300000000000000" pitchFamily="18" charset="-128"/>
            </a:rPr>
            <a:t>John Luftensteiner</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2023</a:t>
          </a: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dgm:spPr/>
      <dgm:t>
        <a:bodyPr/>
        <a:lstStyle/>
        <a:p>
          <a:r>
            <a:rPr lang="en-US" dirty="0">
              <a:latin typeface="Hiragino Mincho Pro W3" panose="02020300000000000000" pitchFamily="18" charset="-128"/>
              <a:ea typeface="Hiragino Mincho Pro W3" panose="02020300000000000000" pitchFamily="18" charset="-128"/>
            </a:rPr>
            <a:t>Sally Innis</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2024</a:t>
          </a: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2025</a:t>
          </a: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2026</a:t>
          </a: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2027</a:t>
          </a: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2028</a:t>
          </a: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custLinFactNeighborX="2275" custLinFactNeighborY="-4365"/>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custLinFactNeighborX="3033"/>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custLinFactNeighborX="3120" custLinFactNeighborY="-4365"/>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1986</a:t>
          </a: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r>
            <a:rPr lang="en-US" dirty="0">
              <a:latin typeface="Hiragino Mincho Pro W3" panose="02020300000000000000" pitchFamily="18" charset="-128"/>
              <a:ea typeface="Hiragino Mincho Pro W3" panose="02020300000000000000" pitchFamily="18" charset="-128"/>
            </a:rPr>
            <a:t>Liz Nicholls (F)</a:t>
          </a:r>
        </a:p>
        <a:p>
          <a:r>
            <a:rPr lang="en-US" dirty="0">
              <a:latin typeface="Hiragino Mincho Pro W3" panose="02020300000000000000" pitchFamily="18" charset="-128"/>
              <a:ea typeface="Hiragino Mincho Pro W3" panose="02020300000000000000" pitchFamily="18" charset="-128"/>
            </a:rPr>
            <a:t>Nigel Evans (M)</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1987</a:t>
          </a: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lstStyle/>
        <a:p>
          <a:r>
            <a:rPr lang="en-US" dirty="0">
              <a:latin typeface="Hiragino Mincho Pro W3" panose="02020300000000000000" pitchFamily="18" charset="-128"/>
              <a:ea typeface="Hiragino Mincho Pro W3" panose="02020300000000000000" pitchFamily="18" charset="-128"/>
            </a:rPr>
            <a:t>Cindy Behrens (F)</a:t>
          </a:r>
        </a:p>
        <a:p>
          <a:r>
            <a:rPr lang="en-US" dirty="0">
              <a:latin typeface="Hiragino Mincho Pro W3" panose="02020300000000000000" pitchFamily="18" charset="-128"/>
              <a:ea typeface="Hiragino Mincho Pro W3" panose="02020300000000000000" pitchFamily="18" charset="-128"/>
            </a:rPr>
            <a:t>Bernie Dowling (M)</a:t>
          </a: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1988</a:t>
          </a: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r>
            <a:rPr lang="en-US" dirty="0">
              <a:latin typeface="Hiragino Mincho Pro W3" panose="02020300000000000000" pitchFamily="18" charset="-128"/>
              <a:ea typeface="Hiragino Mincho Pro W3" panose="02020300000000000000" pitchFamily="18" charset="-128"/>
            </a:rPr>
            <a:t>Shae George (F)</a:t>
          </a:r>
        </a:p>
        <a:p>
          <a:r>
            <a:rPr lang="en-US" dirty="0">
              <a:latin typeface="Hiragino Mincho Pro W3" panose="02020300000000000000" pitchFamily="18" charset="-128"/>
              <a:ea typeface="Hiragino Mincho Pro W3" panose="02020300000000000000" pitchFamily="18" charset="-128"/>
            </a:rPr>
            <a:t>Jerry Sutherland (M) </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1989</a:t>
          </a: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dgm:spPr/>
      <dgm:t>
        <a:bodyPr/>
        <a:lstStyle/>
        <a:p>
          <a:r>
            <a:rPr lang="en-US" dirty="0">
              <a:latin typeface="Hiragino Mincho Pro W3" panose="02020300000000000000" pitchFamily="18" charset="-128"/>
              <a:ea typeface="Hiragino Mincho Pro W3" panose="02020300000000000000" pitchFamily="18" charset="-128"/>
            </a:rPr>
            <a:t>Kylie Myers (F)</a:t>
          </a:r>
        </a:p>
        <a:p>
          <a:r>
            <a:rPr lang="en-US" dirty="0">
              <a:latin typeface="Hiragino Mincho Pro W3" panose="02020300000000000000" pitchFamily="18" charset="-128"/>
              <a:ea typeface="Hiragino Mincho Pro W3" panose="02020300000000000000" pitchFamily="18" charset="-128"/>
            </a:rPr>
            <a:t>Brett Livingstone (M)</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1990</a:t>
          </a: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r>
            <a:rPr lang="en-US" dirty="0">
              <a:latin typeface="Hiragino Mincho Pro W3" panose="02020300000000000000" pitchFamily="18" charset="-128"/>
              <a:ea typeface="Hiragino Mincho Pro W3" panose="02020300000000000000" pitchFamily="18" charset="-128"/>
            </a:rPr>
            <a:t>Amanda Renshaw (F)</a:t>
          </a:r>
        </a:p>
        <a:p>
          <a:r>
            <a:rPr lang="en-US" dirty="0">
              <a:latin typeface="Hiragino Mincho Pro W3" panose="02020300000000000000" pitchFamily="18" charset="-128"/>
              <a:ea typeface="Hiragino Mincho Pro W3" panose="02020300000000000000" pitchFamily="18" charset="-128"/>
            </a:rPr>
            <a:t>Aaron Livingstone (M)</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1991</a:t>
          </a: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lstStyle/>
        <a:p>
          <a:r>
            <a:rPr lang="en-US" dirty="0">
              <a:latin typeface="Hiragino Mincho Pro W3" panose="02020300000000000000" pitchFamily="18" charset="-128"/>
              <a:ea typeface="Hiragino Mincho Pro W3" panose="02020300000000000000" pitchFamily="18" charset="-128"/>
            </a:rPr>
            <a:t>Nicole Wolfe (F)</a:t>
          </a:r>
        </a:p>
        <a:p>
          <a:r>
            <a:rPr lang="en-US" dirty="0">
              <a:latin typeface="Hiragino Mincho Pro W3" panose="02020300000000000000" pitchFamily="18" charset="-128"/>
              <a:ea typeface="Hiragino Mincho Pro W3" panose="02020300000000000000" pitchFamily="18" charset="-128"/>
            </a:rPr>
            <a:t>Sam Bartlett (M)</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1992</a:t>
          </a: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r>
            <a:rPr lang="en-US" dirty="0">
              <a:latin typeface="Hiragino Mincho Pro W3" panose="02020300000000000000" pitchFamily="18" charset="-128"/>
              <a:ea typeface="Hiragino Mincho Pro W3" panose="02020300000000000000" pitchFamily="18" charset="-128"/>
            </a:rPr>
            <a:t>Lucy Forsyth (F)</a:t>
          </a:r>
        </a:p>
        <a:p>
          <a:r>
            <a:rPr lang="en-US" dirty="0">
              <a:latin typeface="Hiragino Mincho Pro W3" panose="02020300000000000000" pitchFamily="18" charset="-128"/>
              <a:ea typeface="Hiragino Mincho Pro W3" panose="02020300000000000000" pitchFamily="18" charset="-128"/>
            </a:rPr>
            <a:t>Peter Egan (M)</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1993</a:t>
          </a: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lstStyle/>
        <a:p>
          <a:r>
            <a:rPr lang="en-US" dirty="0">
              <a:latin typeface="Hiragino Mincho Pro W3" panose="02020300000000000000" pitchFamily="18" charset="-128"/>
              <a:ea typeface="Hiragino Mincho Pro W3" panose="02020300000000000000" pitchFamily="18" charset="-128"/>
            </a:rPr>
            <a:t>Marcha Sorenson (F)</a:t>
          </a:r>
        </a:p>
        <a:p>
          <a:r>
            <a:rPr lang="en-US" dirty="0">
              <a:latin typeface="Hiragino Mincho Pro W3" panose="02020300000000000000" pitchFamily="18" charset="-128"/>
              <a:ea typeface="Hiragino Mincho Pro W3" panose="02020300000000000000" pitchFamily="18" charset="-128"/>
            </a:rPr>
            <a:t>James Gilchrist (M)</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1994</a:t>
          </a: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r>
            <a:rPr lang="en-US" dirty="0">
              <a:latin typeface="Hiragino Mincho Pro W3" panose="02020300000000000000" pitchFamily="18" charset="-128"/>
              <a:ea typeface="Hiragino Mincho Pro W3" panose="02020300000000000000" pitchFamily="18" charset="-128"/>
            </a:rPr>
            <a:t>Sandy Prichard (F)</a:t>
          </a:r>
        </a:p>
        <a:p>
          <a:r>
            <a:rPr lang="en-US" dirty="0">
              <a:latin typeface="Hiragino Mincho Pro W3" panose="02020300000000000000" pitchFamily="18" charset="-128"/>
              <a:ea typeface="Hiragino Mincho Pro W3" panose="02020300000000000000" pitchFamily="18" charset="-128"/>
            </a:rPr>
            <a:t>Damien Hoiles (M)</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custScaleX="119106" custLinFactNeighborX="2275" custLinFactNeighborY="-4365"/>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custLinFactNeighborX="3120" custLinFactNeighborY="-4365"/>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custLinFactNeighborX="12253"/>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1997</a:t>
          </a: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pPr algn="ctr"/>
          <a:r>
            <a:rPr lang="en-US" dirty="0">
              <a:latin typeface="Hiragino Mincho Pro W3" panose="02020300000000000000" pitchFamily="18" charset="-128"/>
              <a:ea typeface="Hiragino Mincho Pro W3" panose="02020300000000000000" pitchFamily="18" charset="-128"/>
            </a:rPr>
            <a:t>Elaine Behrens</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1998</a:t>
          </a: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lstStyle/>
        <a:p>
          <a:pPr algn="ctr"/>
          <a:r>
            <a:rPr lang="en-US" dirty="0">
              <a:latin typeface="Hiragino Mincho Pro W3" panose="02020300000000000000" pitchFamily="18" charset="-128"/>
              <a:ea typeface="Hiragino Mincho Pro W3" panose="02020300000000000000" pitchFamily="18" charset="-128"/>
            </a:rPr>
            <a:t>Janine Thorneycroft</a:t>
          </a: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1999</a:t>
          </a: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pPr algn="ctr"/>
          <a:r>
            <a:rPr lang="en-US" dirty="0">
              <a:latin typeface="Hiragino Mincho Pro W3" panose="02020300000000000000" pitchFamily="18" charset="-128"/>
              <a:ea typeface="Hiragino Mincho Pro W3" panose="02020300000000000000" pitchFamily="18" charset="-128"/>
            </a:rPr>
            <a:t>Glenda Fogarty</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2000</a:t>
          </a: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dgm:spPr/>
      <dgm:t>
        <a:bodyPr/>
        <a:lstStyle/>
        <a:p>
          <a:pPr algn="ctr"/>
          <a:r>
            <a:rPr lang="en-US" dirty="0">
              <a:latin typeface="Hiragino Mincho Pro W3" panose="02020300000000000000" pitchFamily="18" charset="-128"/>
              <a:ea typeface="Hiragino Mincho Pro W3" panose="02020300000000000000" pitchFamily="18" charset="-128"/>
            </a:rPr>
            <a:t>Denise Livingstone</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2001</a:t>
          </a: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pPr algn="ctr"/>
          <a:r>
            <a:rPr lang="en-US" dirty="0">
              <a:latin typeface="Hiragino Mincho Pro W3" panose="02020300000000000000" pitchFamily="18" charset="-128"/>
              <a:ea typeface="Hiragino Mincho Pro W3" panose="02020300000000000000" pitchFamily="18" charset="-128"/>
            </a:rPr>
            <a:t>Mat Poppins</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2002</a:t>
          </a: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lstStyle/>
        <a:p>
          <a:pPr algn="ctr"/>
          <a:r>
            <a:rPr lang="en-US" dirty="0">
              <a:latin typeface="Hiragino Mincho Pro W3" panose="02020300000000000000" pitchFamily="18" charset="-128"/>
              <a:ea typeface="Hiragino Mincho Pro W3" panose="02020300000000000000" pitchFamily="18" charset="-128"/>
            </a:rPr>
            <a:t>Kaye Fleming</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2003</a:t>
          </a: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pPr algn="ctr"/>
          <a:r>
            <a:rPr lang="en-US" dirty="0">
              <a:latin typeface="Hiragino Mincho Pro W3" panose="02020300000000000000" pitchFamily="18" charset="-128"/>
              <a:ea typeface="Hiragino Mincho Pro W3" panose="02020300000000000000" pitchFamily="18" charset="-128"/>
            </a:rPr>
            <a:t>Sharon Norrie</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2004</a:t>
          </a: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lstStyle/>
        <a:p>
          <a:pPr algn="ctr"/>
          <a:r>
            <a:rPr lang="en-US" dirty="0">
              <a:latin typeface="Hiragino Mincho Pro W3" panose="02020300000000000000" pitchFamily="18" charset="-128"/>
              <a:ea typeface="Hiragino Mincho Pro W3" panose="02020300000000000000" pitchFamily="18" charset="-128"/>
            </a:rPr>
            <a:t>Jan Hynes</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2005</a:t>
          </a: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pPr algn="ctr"/>
          <a:r>
            <a:rPr lang="en-US" dirty="0">
              <a:latin typeface="Hiragino Mincho Pro W3" panose="02020300000000000000" pitchFamily="18" charset="-128"/>
              <a:ea typeface="Hiragino Mincho Pro W3" panose="02020300000000000000" pitchFamily="18" charset="-128"/>
            </a:rPr>
            <a:t>Della Poppins</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1995</a:t>
          </a: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r>
            <a:rPr lang="en-US" dirty="0">
              <a:latin typeface="Hiragino Mincho Pro W3" panose="02020300000000000000" pitchFamily="18" charset="-128"/>
              <a:ea typeface="Hiragino Mincho Pro W3" panose="02020300000000000000" pitchFamily="18" charset="-128"/>
            </a:rPr>
            <a:t>Allison Pritchard (F)</a:t>
          </a:r>
        </a:p>
        <a:p>
          <a:r>
            <a:rPr lang="en-US" dirty="0">
              <a:latin typeface="Hiragino Mincho Pro W3" panose="02020300000000000000" pitchFamily="18" charset="-128"/>
              <a:ea typeface="Hiragino Mincho Pro W3" panose="02020300000000000000" pitchFamily="18" charset="-128"/>
            </a:rPr>
            <a:t>Kane Hammond (M)</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1996</a:t>
          </a: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lstStyle/>
        <a:p>
          <a:r>
            <a:rPr lang="en-US" dirty="0">
              <a:latin typeface="Hiragino Mincho Pro W3" panose="02020300000000000000" pitchFamily="18" charset="-128"/>
              <a:ea typeface="Hiragino Mincho Pro W3" panose="02020300000000000000" pitchFamily="18" charset="-128"/>
            </a:rPr>
            <a:t>Danielle Taylor (F)</a:t>
          </a:r>
        </a:p>
        <a:p>
          <a:r>
            <a:rPr lang="en-US" dirty="0">
              <a:latin typeface="Hiragino Mincho Pro W3" panose="02020300000000000000" pitchFamily="18" charset="-128"/>
              <a:ea typeface="Hiragino Mincho Pro W3" panose="02020300000000000000" pitchFamily="18" charset="-128"/>
            </a:rPr>
            <a:t>John Witt (M)</a:t>
          </a: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1997</a:t>
          </a: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r>
            <a:rPr lang="en-US" dirty="0">
              <a:latin typeface="Hiragino Mincho Pro W3" panose="02020300000000000000" pitchFamily="18" charset="-128"/>
              <a:ea typeface="Hiragino Mincho Pro W3" panose="02020300000000000000" pitchFamily="18" charset="-128"/>
            </a:rPr>
            <a:t>Allison Pritchard (F)</a:t>
          </a:r>
        </a:p>
        <a:p>
          <a:r>
            <a:rPr lang="en-US" dirty="0">
              <a:latin typeface="Hiragino Mincho Pro W3" panose="02020300000000000000" pitchFamily="18" charset="-128"/>
              <a:ea typeface="Hiragino Mincho Pro W3" panose="02020300000000000000" pitchFamily="18" charset="-128"/>
            </a:rPr>
            <a:t>Tim Fogarty (M)</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1998</a:t>
          </a: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dgm:spPr/>
      <dgm:t>
        <a:bodyPr/>
        <a:lstStyle/>
        <a:p>
          <a:r>
            <a:rPr lang="en-US" dirty="0">
              <a:latin typeface="Hiragino Mincho Pro W3" panose="02020300000000000000" pitchFamily="18" charset="-128"/>
              <a:ea typeface="Hiragino Mincho Pro W3" panose="02020300000000000000" pitchFamily="18" charset="-128"/>
            </a:rPr>
            <a:t>Tabitha Dudley (F)</a:t>
          </a:r>
        </a:p>
        <a:p>
          <a:r>
            <a:rPr lang="en-US" dirty="0">
              <a:latin typeface="Hiragino Mincho Pro W3" panose="02020300000000000000" pitchFamily="18" charset="-128"/>
              <a:ea typeface="Hiragino Mincho Pro W3" panose="02020300000000000000" pitchFamily="18" charset="-128"/>
            </a:rPr>
            <a:t>Mick </a:t>
          </a:r>
          <a:r>
            <a:rPr lang="en-US" dirty="0" err="1">
              <a:latin typeface="Hiragino Mincho Pro W3" panose="02020300000000000000" pitchFamily="18" charset="-128"/>
              <a:ea typeface="Hiragino Mincho Pro W3" panose="02020300000000000000" pitchFamily="18" charset="-128"/>
            </a:rPr>
            <a:t>Mealor</a:t>
          </a:r>
          <a:r>
            <a:rPr lang="en-US" dirty="0">
              <a:latin typeface="Hiragino Mincho Pro W3" panose="02020300000000000000" pitchFamily="18" charset="-128"/>
              <a:ea typeface="Hiragino Mincho Pro W3" panose="02020300000000000000" pitchFamily="18" charset="-128"/>
            </a:rPr>
            <a:t> (M)</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1999</a:t>
          </a: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r>
            <a:rPr lang="en-US" dirty="0">
              <a:latin typeface="Hiragino Mincho Pro W3" panose="02020300000000000000" pitchFamily="18" charset="-128"/>
              <a:ea typeface="Hiragino Mincho Pro W3" panose="02020300000000000000" pitchFamily="18" charset="-128"/>
            </a:rPr>
            <a:t>Megan Berriman (F)</a:t>
          </a:r>
        </a:p>
        <a:p>
          <a:r>
            <a:rPr lang="en-US" dirty="0">
              <a:latin typeface="Hiragino Mincho Pro W3" panose="02020300000000000000" pitchFamily="18" charset="-128"/>
              <a:ea typeface="Hiragino Mincho Pro W3" panose="02020300000000000000" pitchFamily="18" charset="-128"/>
            </a:rPr>
            <a:t>Adam Fogarty (M) </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2000</a:t>
          </a: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lstStyle/>
        <a:p>
          <a:r>
            <a:rPr lang="en-US" dirty="0">
              <a:latin typeface="Hiragino Mincho Pro W3" panose="02020300000000000000" pitchFamily="18" charset="-128"/>
              <a:ea typeface="Hiragino Mincho Pro W3" panose="02020300000000000000" pitchFamily="18" charset="-128"/>
            </a:rPr>
            <a:t>Josh Thorneycroft (M) </a:t>
          </a:r>
        </a:p>
        <a:p>
          <a:r>
            <a:rPr lang="en-US" dirty="0">
              <a:latin typeface="Hiragino Mincho Pro W3" panose="02020300000000000000" pitchFamily="18" charset="-128"/>
              <a:ea typeface="Hiragino Mincho Pro W3" panose="02020300000000000000" pitchFamily="18" charset="-128"/>
            </a:rPr>
            <a:t>No (F)</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2001</a:t>
          </a: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r>
            <a:rPr lang="en-US" dirty="0">
              <a:latin typeface="Hiragino Mincho Pro W3" panose="02020300000000000000" pitchFamily="18" charset="-128"/>
              <a:ea typeface="Hiragino Mincho Pro W3" panose="02020300000000000000" pitchFamily="18" charset="-128"/>
            </a:rPr>
            <a:t>Tabitha Dudley (F)</a:t>
          </a:r>
        </a:p>
        <a:p>
          <a:r>
            <a:rPr lang="en-US" dirty="0">
              <a:latin typeface="Hiragino Mincho Pro W3" panose="02020300000000000000" pitchFamily="18" charset="-128"/>
              <a:ea typeface="Hiragino Mincho Pro W3" panose="02020300000000000000" pitchFamily="18" charset="-128"/>
            </a:rPr>
            <a:t>Mark Gentile (M)</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2002</a:t>
          </a: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lstStyle/>
        <a:p>
          <a:r>
            <a:rPr lang="en-US" dirty="0">
              <a:latin typeface="Hiragino Mincho Pro W3" panose="02020300000000000000" pitchFamily="18" charset="-128"/>
              <a:ea typeface="Hiragino Mincho Pro W3" panose="02020300000000000000" pitchFamily="18" charset="-128"/>
            </a:rPr>
            <a:t>Brylee Gallagher (F)</a:t>
          </a:r>
        </a:p>
        <a:p>
          <a:r>
            <a:rPr lang="en-US" dirty="0">
              <a:latin typeface="Hiragino Mincho Pro W3" panose="02020300000000000000" pitchFamily="18" charset="-128"/>
              <a:ea typeface="Hiragino Mincho Pro W3" panose="02020300000000000000" pitchFamily="18" charset="-128"/>
            </a:rPr>
            <a:t>Ryan Poppins (M)</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2003</a:t>
          </a: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r>
            <a:rPr lang="en-US" dirty="0">
              <a:latin typeface="Hiragino Mincho Pro W3" panose="02020300000000000000" pitchFamily="18" charset="-128"/>
              <a:ea typeface="Hiragino Mincho Pro W3" panose="02020300000000000000" pitchFamily="18" charset="-128"/>
            </a:rPr>
            <a:t>Ashlee Boyd (F)</a:t>
          </a:r>
        </a:p>
        <a:p>
          <a:r>
            <a:rPr lang="en-US" dirty="0">
              <a:latin typeface="Hiragino Mincho Pro W3" panose="02020300000000000000" pitchFamily="18" charset="-128"/>
              <a:ea typeface="Hiragino Mincho Pro W3" panose="02020300000000000000" pitchFamily="18" charset="-128"/>
            </a:rPr>
            <a:t>Jamie Gentile (M)</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custLinFactNeighborX="2275" custLinFactNeighborY="-4365"/>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custLinFactNeighborX="3120" custLinFactNeighborY="-4365"/>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2004</a:t>
          </a: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r>
            <a:rPr lang="en-US" dirty="0">
              <a:latin typeface="Hiragino Mincho Pro W3" panose="02020300000000000000" pitchFamily="18" charset="-128"/>
              <a:ea typeface="Hiragino Mincho Pro W3" panose="02020300000000000000" pitchFamily="18" charset="-128"/>
            </a:rPr>
            <a:t>No Record</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2005</a:t>
          </a: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lstStyle/>
        <a:p>
          <a:r>
            <a:rPr lang="en-US" dirty="0">
              <a:latin typeface="Hiragino Mincho Pro W3" panose="02020300000000000000" pitchFamily="18" charset="-128"/>
              <a:ea typeface="Hiragino Mincho Pro W3" panose="02020300000000000000" pitchFamily="18" charset="-128"/>
            </a:rPr>
            <a:t>Sarah Babington (F)</a:t>
          </a:r>
        </a:p>
        <a:p>
          <a:r>
            <a:rPr lang="en-US" dirty="0">
              <a:latin typeface="Hiragino Mincho Pro W3" panose="02020300000000000000" pitchFamily="18" charset="-128"/>
              <a:ea typeface="Hiragino Mincho Pro W3" panose="02020300000000000000" pitchFamily="18" charset="-128"/>
            </a:rPr>
            <a:t>Aaron Leman (M)</a:t>
          </a: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2006</a:t>
          </a: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r>
            <a:rPr lang="en-US" dirty="0">
              <a:latin typeface="Hiragino Mincho Pro W3" panose="02020300000000000000" pitchFamily="18" charset="-128"/>
              <a:ea typeface="Hiragino Mincho Pro W3" panose="02020300000000000000" pitchFamily="18" charset="-128"/>
            </a:rPr>
            <a:t>Sarah Babington (F)</a:t>
          </a:r>
        </a:p>
        <a:p>
          <a:r>
            <a:rPr lang="en-US" dirty="0">
              <a:latin typeface="Hiragino Mincho Pro W3" panose="02020300000000000000" pitchFamily="18" charset="-128"/>
              <a:ea typeface="Hiragino Mincho Pro W3" panose="02020300000000000000" pitchFamily="18" charset="-128"/>
            </a:rPr>
            <a:t>Tom Hynes (M)</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2007</a:t>
          </a: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dgm:spPr/>
      <dgm:t>
        <a:bodyPr/>
        <a:lstStyle/>
        <a:p>
          <a:r>
            <a:rPr lang="en-US" dirty="0">
              <a:latin typeface="Hiragino Mincho Pro W3" panose="02020300000000000000" pitchFamily="18" charset="-128"/>
              <a:ea typeface="Hiragino Mincho Pro W3" panose="02020300000000000000" pitchFamily="18" charset="-128"/>
            </a:rPr>
            <a:t>Renee Schulz (F)</a:t>
          </a:r>
        </a:p>
        <a:p>
          <a:r>
            <a:rPr lang="en-US" dirty="0">
              <a:latin typeface="Hiragino Mincho Pro W3" panose="02020300000000000000" pitchFamily="18" charset="-128"/>
              <a:ea typeface="Hiragino Mincho Pro W3" panose="02020300000000000000" pitchFamily="18" charset="-128"/>
            </a:rPr>
            <a:t>Hugh Cullen (M)</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2008</a:t>
          </a: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r>
            <a:rPr lang="en-US" dirty="0">
              <a:latin typeface="Hiragino Mincho Pro W3" panose="02020300000000000000" pitchFamily="18" charset="-128"/>
              <a:ea typeface="Hiragino Mincho Pro W3" panose="02020300000000000000" pitchFamily="18" charset="-128"/>
            </a:rPr>
            <a:t>Cassandra Klien-Boonschate (F)</a:t>
          </a:r>
        </a:p>
        <a:p>
          <a:r>
            <a:rPr lang="en-US" dirty="0">
              <a:latin typeface="Hiragino Mincho Pro W3" panose="02020300000000000000" pitchFamily="18" charset="-128"/>
              <a:ea typeface="Hiragino Mincho Pro W3" panose="02020300000000000000" pitchFamily="18" charset="-128"/>
            </a:rPr>
            <a:t>Digby Watson (M)</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2009</a:t>
          </a: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lstStyle/>
        <a:p>
          <a:r>
            <a:rPr lang="en-US" dirty="0">
              <a:latin typeface="Hiragino Mincho Pro W3" panose="02020300000000000000" pitchFamily="18" charset="-128"/>
              <a:ea typeface="Hiragino Mincho Pro W3" panose="02020300000000000000" pitchFamily="18" charset="-128"/>
            </a:rPr>
            <a:t>Stephanie Bracher (F)</a:t>
          </a:r>
        </a:p>
        <a:p>
          <a:r>
            <a:rPr lang="en-US" dirty="0">
              <a:latin typeface="Hiragino Mincho Pro W3" panose="02020300000000000000" pitchFamily="18" charset="-128"/>
              <a:ea typeface="Hiragino Mincho Pro W3" panose="02020300000000000000" pitchFamily="18" charset="-128"/>
            </a:rPr>
            <a:t>Hugh Rimmington (M)</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2010</a:t>
          </a: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r>
            <a:rPr lang="en-US" dirty="0">
              <a:latin typeface="Hiragino Mincho Pro W3" panose="02020300000000000000" pitchFamily="18" charset="-128"/>
              <a:ea typeface="Hiragino Mincho Pro W3" panose="02020300000000000000" pitchFamily="18" charset="-128"/>
            </a:rPr>
            <a:t>Sarah Lucas (F)</a:t>
          </a:r>
        </a:p>
        <a:p>
          <a:r>
            <a:rPr lang="en-US" dirty="0">
              <a:latin typeface="Hiragino Mincho Pro W3" panose="02020300000000000000" pitchFamily="18" charset="-128"/>
              <a:ea typeface="Hiragino Mincho Pro W3" panose="02020300000000000000" pitchFamily="18" charset="-128"/>
            </a:rPr>
            <a:t>Fraser Cullen (M) </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2011</a:t>
          </a: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lstStyle/>
        <a:p>
          <a:r>
            <a:rPr lang="en-US" dirty="0">
              <a:latin typeface="Hiragino Mincho Pro W3" panose="02020300000000000000" pitchFamily="18" charset="-128"/>
              <a:ea typeface="Hiragino Mincho Pro W3" panose="02020300000000000000" pitchFamily="18" charset="-128"/>
            </a:rPr>
            <a:t>Alana Wilson (F)</a:t>
          </a:r>
        </a:p>
        <a:p>
          <a:r>
            <a:rPr lang="en-US" dirty="0">
              <a:latin typeface="Hiragino Mincho Pro W3" panose="02020300000000000000" pitchFamily="18" charset="-128"/>
              <a:ea typeface="Hiragino Mincho Pro W3" panose="02020300000000000000" pitchFamily="18" charset="-128"/>
            </a:rPr>
            <a:t>Adam Pontt (M)</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2012</a:t>
          </a: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r>
            <a:rPr lang="en-US" dirty="0">
              <a:latin typeface="Hiragino Mincho Pro W3" panose="02020300000000000000" pitchFamily="18" charset="-128"/>
              <a:ea typeface="Hiragino Mincho Pro W3" panose="02020300000000000000" pitchFamily="18" charset="-128"/>
            </a:rPr>
            <a:t>Imogen Albon (F)</a:t>
          </a:r>
        </a:p>
        <a:p>
          <a:r>
            <a:rPr lang="en-US" dirty="0">
              <a:latin typeface="Hiragino Mincho Pro W3" panose="02020300000000000000" pitchFamily="18" charset="-128"/>
              <a:ea typeface="Hiragino Mincho Pro W3" panose="02020300000000000000" pitchFamily="18" charset="-128"/>
            </a:rPr>
            <a:t>Dugald Watson (M)</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custLinFactNeighborY="-2004"/>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custLinFactNeighborX="2275" custLinFactNeighborY="-4365"/>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custLinFactNeighborX="3120" custLinFactNeighborY="-4365"/>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custLinFactNeighborX="-640" custLinFactNeighborY="-3507"/>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2013</a:t>
          </a: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r>
            <a:rPr lang="en-US" dirty="0">
              <a:latin typeface="Hiragino Mincho Pro W3" panose="02020300000000000000" pitchFamily="18" charset="-128"/>
              <a:ea typeface="Hiragino Mincho Pro W3" panose="02020300000000000000" pitchFamily="18" charset="-128"/>
            </a:rPr>
            <a:t>Riley Sutherland (F)</a:t>
          </a:r>
        </a:p>
        <a:p>
          <a:r>
            <a:rPr lang="en-US" dirty="0">
              <a:latin typeface="Hiragino Mincho Pro W3" panose="02020300000000000000" pitchFamily="18" charset="-128"/>
              <a:ea typeface="Hiragino Mincho Pro W3" panose="02020300000000000000" pitchFamily="18" charset="-128"/>
            </a:rPr>
            <a:t>Jeremy Bahr (M)</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2014</a:t>
          </a: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lstStyle/>
        <a:p>
          <a:r>
            <a:rPr lang="en-US" dirty="0">
              <a:latin typeface="Hiragino Mincho Pro W3" panose="02020300000000000000" pitchFamily="18" charset="-128"/>
              <a:ea typeface="Hiragino Mincho Pro W3" panose="02020300000000000000" pitchFamily="18" charset="-128"/>
            </a:rPr>
            <a:t>Tia Beveridge (F)</a:t>
          </a:r>
        </a:p>
        <a:p>
          <a:r>
            <a:rPr lang="en-US" dirty="0">
              <a:latin typeface="Hiragino Mincho Pro W3" panose="02020300000000000000" pitchFamily="18" charset="-128"/>
              <a:ea typeface="Hiragino Mincho Pro W3" panose="02020300000000000000" pitchFamily="18" charset="-128"/>
            </a:rPr>
            <a:t>Jeremy Bahr (M)</a:t>
          </a: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2015</a:t>
          </a: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r>
            <a:rPr lang="en-US" dirty="0">
              <a:latin typeface="Hiragino Mincho Pro W3" panose="02020300000000000000" pitchFamily="18" charset="-128"/>
              <a:ea typeface="Hiragino Mincho Pro W3" panose="02020300000000000000" pitchFamily="18" charset="-128"/>
            </a:rPr>
            <a:t>Leah Wolter (F)</a:t>
          </a:r>
        </a:p>
        <a:p>
          <a:r>
            <a:rPr lang="en-US" dirty="0">
              <a:latin typeface="Hiragino Mincho Pro W3" panose="02020300000000000000" pitchFamily="18" charset="-128"/>
              <a:ea typeface="Hiragino Mincho Pro W3" panose="02020300000000000000" pitchFamily="18" charset="-128"/>
            </a:rPr>
            <a:t>Ben Warhurst (M)</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2016</a:t>
          </a: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dgm:spPr/>
      <dgm:t>
        <a:bodyPr/>
        <a:lstStyle/>
        <a:p>
          <a:r>
            <a:rPr lang="en-US" dirty="0">
              <a:latin typeface="Hiragino Mincho Pro W3" panose="02020300000000000000" pitchFamily="18" charset="-128"/>
              <a:ea typeface="Hiragino Mincho Pro W3" panose="02020300000000000000" pitchFamily="18" charset="-128"/>
            </a:rPr>
            <a:t>Taylah Pontt (F)</a:t>
          </a:r>
        </a:p>
        <a:p>
          <a:r>
            <a:rPr lang="en-US" dirty="0">
              <a:latin typeface="Hiragino Mincho Pro W3" panose="02020300000000000000" pitchFamily="18" charset="-128"/>
              <a:ea typeface="Hiragino Mincho Pro W3" panose="02020300000000000000" pitchFamily="18" charset="-128"/>
            </a:rPr>
            <a:t>Ben Warhurst (M)</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2017</a:t>
          </a: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r>
            <a:rPr lang="en-US" dirty="0">
              <a:latin typeface="Hiragino Mincho Pro W3" panose="02020300000000000000" pitchFamily="18" charset="-128"/>
              <a:ea typeface="Hiragino Mincho Pro W3" panose="02020300000000000000" pitchFamily="18" charset="-128"/>
            </a:rPr>
            <a:t>Hayley Hart (F)</a:t>
          </a:r>
        </a:p>
        <a:p>
          <a:r>
            <a:rPr lang="en-US" dirty="0">
              <a:latin typeface="Hiragino Mincho Pro W3" panose="02020300000000000000" pitchFamily="18" charset="-128"/>
              <a:ea typeface="Hiragino Mincho Pro W3" panose="02020300000000000000" pitchFamily="18" charset="-128"/>
            </a:rPr>
            <a:t>Casey Franckiewicz (M)</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2018</a:t>
          </a: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lstStyle/>
        <a:p>
          <a:r>
            <a:rPr lang="en-US" dirty="0">
              <a:latin typeface="Hiragino Mincho Pro W3" panose="02020300000000000000" pitchFamily="18" charset="-128"/>
              <a:ea typeface="Hiragino Mincho Pro W3" panose="02020300000000000000" pitchFamily="18" charset="-128"/>
            </a:rPr>
            <a:t>Alicia Wilson (F)</a:t>
          </a:r>
        </a:p>
        <a:p>
          <a:r>
            <a:rPr lang="en-US" dirty="0">
              <a:latin typeface="Hiragino Mincho Pro W3" panose="02020300000000000000" pitchFamily="18" charset="-128"/>
              <a:ea typeface="Hiragino Mincho Pro W3" panose="02020300000000000000" pitchFamily="18" charset="-128"/>
            </a:rPr>
            <a:t>Shaun Flanagan (M)</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2019</a:t>
          </a: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r>
            <a:rPr lang="en-US" dirty="0">
              <a:latin typeface="Hiragino Mincho Pro W3" panose="02020300000000000000" pitchFamily="18" charset="-128"/>
              <a:ea typeface="Hiragino Mincho Pro W3" panose="02020300000000000000" pitchFamily="18" charset="-128"/>
            </a:rPr>
            <a:t>Simone Flanagan (F)</a:t>
          </a:r>
        </a:p>
        <a:p>
          <a:r>
            <a:rPr lang="en-US" dirty="0">
              <a:latin typeface="Hiragino Mincho Pro W3" panose="02020300000000000000" pitchFamily="18" charset="-128"/>
              <a:ea typeface="Hiragino Mincho Pro W3" panose="02020300000000000000" pitchFamily="18" charset="-128"/>
            </a:rPr>
            <a:t>Aaron Sonter (M)</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2020</a:t>
          </a: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lstStyle/>
        <a:p>
          <a:r>
            <a:rPr lang="en-US" dirty="0">
              <a:latin typeface="Hiragino Mincho Pro W3" panose="02020300000000000000" pitchFamily="18" charset="-128"/>
              <a:ea typeface="Hiragino Mincho Pro W3" panose="02020300000000000000" pitchFamily="18" charset="-128"/>
            </a:rPr>
            <a:t>Not awarded ~ COVID</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2021</a:t>
          </a: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r>
            <a:rPr lang="en-US" dirty="0" err="1">
              <a:latin typeface="Hiragino Mincho Pro W3" panose="02020300000000000000" pitchFamily="18" charset="-128"/>
              <a:ea typeface="Hiragino Mincho Pro W3" panose="02020300000000000000" pitchFamily="18" charset="-128"/>
            </a:rPr>
            <a:t>Teneaka</a:t>
          </a:r>
          <a:r>
            <a:rPr lang="en-US" dirty="0">
              <a:latin typeface="Hiragino Mincho Pro W3" panose="02020300000000000000" pitchFamily="18" charset="-128"/>
              <a:ea typeface="Hiragino Mincho Pro W3" panose="02020300000000000000" pitchFamily="18" charset="-128"/>
            </a:rPr>
            <a:t> Crowe (F)</a:t>
          </a:r>
        </a:p>
        <a:p>
          <a:r>
            <a:rPr lang="en-US" dirty="0">
              <a:latin typeface="Hiragino Mincho Pro W3" panose="02020300000000000000" pitchFamily="18" charset="-128"/>
              <a:ea typeface="Hiragino Mincho Pro W3" panose="02020300000000000000" pitchFamily="18" charset="-128"/>
            </a:rPr>
            <a:t>Hrishi Meher (M)</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custLinFactNeighborX="2275" custLinFactNeighborY="-4365"/>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custLinFactNeighborX="3120" custLinFactNeighborY="-4365"/>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2022</a:t>
          </a: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r>
            <a:rPr lang="en-US" dirty="0">
              <a:latin typeface="Hiragino Mincho Pro W3" panose="02020300000000000000" pitchFamily="18" charset="-128"/>
              <a:ea typeface="Hiragino Mincho Pro W3" panose="02020300000000000000" pitchFamily="18" charset="-128"/>
            </a:rPr>
            <a:t>Georgia Martin (F)</a:t>
          </a:r>
        </a:p>
        <a:p>
          <a:r>
            <a:rPr lang="en-US" dirty="0">
              <a:latin typeface="Hiragino Mincho Pro W3" panose="02020300000000000000" pitchFamily="18" charset="-128"/>
              <a:ea typeface="Hiragino Mincho Pro W3" panose="02020300000000000000" pitchFamily="18" charset="-128"/>
            </a:rPr>
            <a:t>No (M)</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2023</a:t>
          </a: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lstStyle/>
        <a:p>
          <a:r>
            <a:rPr lang="en-US" dirty="0">
              <a:latin typeface="Hiragino Mincho Pro W3" panose="02020300000000000000" pitchFamily="18" charset="-128"/>
              <a:ea typeface="Hiragino Mincho Pro W3" panose="02020300000000000000" pitchFamily="18" charset="-128"/>
            </a:rPr>
            <a:t>Tate Bevan (M)</a:t>
          </a:r>
        </a:p>
        <a:p>
          <a:r>
            <a:rPr lang="en-US">
              <a:latin typeface="Hiragino Mincho Pro W3" panose="02020300000000000000" pitchFamily="18" charset="-128"/>
              <a:ea typeface="Hiragino Mincho Pro W3" panose="02020300000000000000" pitchFamily="18" charset="-128"/>
            </a:rPr>
            <a:t>No (F)</a:t>
          </a:r>
          <a:endParaRPr lang="en-US" dirty="0">
            <a:latin typeface="Hiragino Mincho Pro W3" panose="02020300000000000000" pitchFamily="18" charset="-128"/>
            <a:ea typeface="Hiragino Mincho Pro W3" panose="02020300000000000000" pitchFamily="18" charset="-128"/>
          </a:endParaRP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2024</a:t>
          </a: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2025</a:t>
          </a: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2026</a:t>
          </a: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2027</a:t>
          </a: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2028</a:t>
          </a: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2029</a:t>
          </a: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2030</a:t>
          </a: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custLinFactNeighborX="2275" custLinFactNeighborY="-4365"/>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custLinFactNeighborX="3120" custLinFactNeighborY="-4365"/>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2006</a:t>
          </a: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r>
            <a:rPr lang="en-US" dirty="0">
              <a:latin typeface="Hiragino Mincho Pro W3" panose="02020300000000000000" pitchFamily="18" charset="-128"/>
              <a:ea typeface="Hiragino Mincho Pro W3" panose="02020300000000000000" pitchFamily="18" charset="-128"/>
            </a:rPr>
            <a:t>Marg Brown</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2007</a:t>
          </a: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lstStyle/>
        <a:p>
          <a:r>
            <a:rPr lang="en-US" dirty="0">
              <a:latin typeface="Hiragino Mincho Pro W3" panose="02020300000000000000" pitchFamily="18" charset="-128"/>
              <a:ea typeface="Hiragino Mincho Pro W3" panose="02020300000000000000" pitchFamily="18" charset="-128"/>
            </a:rPr>
            <a:t>Debbie &amp; Don Cullen</a:t>
          </a: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2008</a:t>
          </a: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r>
            <a:rPr lang="en-US" dirty="0">
              <a:latin typeface="Hiragino Mincho Pro W3" panose="02020300000000000000" pitchFamily="18" charset="-128"/>
              <a:ea typeface="Hiragino Mincho Pro W3" panose="02020300000000000000" pitchFamily="18" charset="-128"/>
            </a:rPr>
            <a:t>Marg Brown</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2009</a:t>
          </a: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dgm:spPr/>
      <dgm:t>
        <a:bodyPr/>
        <a:lstStyle/>
        <a:p>
          <a:r>
            <a:rPr lang="en-US" dirty="0">
              <a:latin typeface="Hiragino Mincho Pro W3" panose="02020300000000000000" pitchFamily="18" charset="-128"/>
              <a:ea typeface="Hiragino Mincho Pro W3" panose="02020300000000000000" pitchFamily="18" charset="-128"/>
            </a:rPr>
            <a:t>Ross &amp; Judy Williams</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2010</a:t>
          </a: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r>
            <a:rPr lang="en-US" dirty="0">
              <a:latin typeface="Hiragino Mincho Pro W3" panose="02020300000000000000" pitchFamily="18" charset="-128"/>
              <a:ea typeface="Hiragino Mincho Pro W3" panose="02020300000000000000" pitchFamily="18" charset="-128"/>
            </a:rPr>
            <a:t>Sally Innes</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2011</a:t>
          </a: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lstStyle/>
        <a:p>
          <a:r>
            <a:rPr lang="en-US" dirty="0">
              <a:latin typeface="Hiragino Mincho Pro W3" panose="02020300000000000000" pitchFamily="18" charset="-128"/>
              <a:ea typeface="Hiragino Mincho Pro W3" panose="02020300000000000000" pitchFamily="18" charset="-128"/>
            </a:rPr>
            <a:t>Debbie &amp; Don Cullen</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2012</a:t>
          </a: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r>
            <a:rPr lang="en-US" dirty="0">
              <a:latin typeface="Hiragino Mincho Pro W3" panose="02020300000000000000" pitchFamily="18" charset="-128"/>
              <a:ea typeface="Hiragino Mincho Pro W3" panose="02020300000000000000" pitchFamily="18" charset="-128"/>
            </a:rPr>
            <a:t>Craig &amp; Mel Pontt</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2013</a:t>
          </a: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lstStyle/>
        <a:p>
          <a:r>
            <a:rPr lang="en-US" dirty="0">
              <a:latin typeface="Hiragino Mincho Pro W3" panose="02020300000000000000" pitchFamily="18" charset="-128"/>
              <a:ea typeface="Hiragino Mincho Pro W3" panose="02020300000000000000" pitchFamily="18" charset="-128"/>
            </a:rPr>
            <a:t>Michael Darmody</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2014</a:t>
          </a: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r>
            <a:rPr lang="en-US" dirty="0">
              <a:latin typeface="Hiragino Mincho Pro W3" panose="02020300000000000000" pitchFamily="18" charset="-128"/>
              <a:ea typeface="Hiragino Mincho Pro W3" panose="02020300000000000000" pitchFamily="18" charset="-128"/>
            </a:rPr>
            <a:t>Vanessa Flanagan</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custScaleX="96788"/>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2015</a:t>
          </a: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r>
            <a:rPr lang="en-US" dirty="0">
              <a:latin typeface="Hiragino Mincho Pro W3" panose="02020300000000000000" pitchFamily="18" charset="-128"/>
              <a:ea typeface="Hiragino Mincho Pro W3" panose="02020300000000000000" pitchFamily="18" charset="-128"/>
            </a:rPr>
            <a:t>Kyle Brereton</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2016</a:t>
          </a: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lstStyle/>
        <a:p>
          <a:r>
            <a:rPr lang="en-US" dirty="0">
              <a:latin typeface="Hiragino Mincho Pro W3" panose="02020300000000000000" pitchFamily="18" charset="-128"/>
              <a:ea typeface="Hiragino Mincho Pro W3" panose="02020300000000000000" pitchFamily="18" charset="-128"/>
            </a:rPr>
            <a:t>Melissa Pontt</a:t>
          </a: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2017</a:t>
          </a: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r>
            <a:rPr lang="en-US" dirty="0">
              <a:latin typeface="Hiragino Mincho Pro W3" panose="02020300000000000000" pitchFamily="18" charset="-128"/>
              <a:ea typeface="Hiragino Mincho Pro W3" panose="02020300000000000000" pitchFamily="18" charset="-128"/>
            </a:rPr>
            <a:t>Vanessa Flanagan</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2018</a:t>
          </a: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dgm:spPr/>
      <dgm:t>
        <a:bodyPr/>
        <a:lstStyle/>
        <a:p>
          <a:r>
            <a:rPr lang="en-US" dirty="0">
              <a:latin typeface="Hiragino Mincho Pro W3" panose="02020300000000000000" pitchFamily="18" charset="-128"/>
              <a:ea typeface="Hiragino Mincho Pro W3" panose="02020300000000000000" pitchFamily="18" charset="-128"/>
            </a:rPr>
            <a:t>Glenn Delaney</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2019</a:t>
          </a: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r>
            <a:rPr lang="en-US" dirty="0">
              <a:latin typeface="Hiragino Mincho Pro W3" panose="02020300000000000000" pitchFamily="18" charset="-128"/>
              <a:ea typeface="Hiragino Mincho Pro W3" panose="02020300000000000000" pitchFamily="18" charset="-128"/>
            </a:rPr>
            <a:t>Kyle Brereton</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2020</a:t>
          </a: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lstStyle/>
        <a:p>
          <a:r>
            <a:rPr lang="en-US" dirty="0">
              <a:latin typeface="Hiragino Mincho Pro W3" panose="02020300000000000000" pitchFamily="18" charset="-128"/>
              <a:ea typeface="Hiragino Mincho Pro W3" panose="02020300000000000000" pitchFamily="18" charset="-128"/>
            </a:rPr>
            <a:t>No Award ~ COVID</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2021</a:t>
          </a: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r>
            <a:rPr lang="en-US" dirty="0">
              <a:latin typeface="Hiragino Mincho Pro W3" panose="02020300000000000000" pitchFamily="18" charset="-128"/>
              <a:ea typeface="Hiragino Mincho Pro W3" panose="02020300000000000000" pitchFamily="18" charset="-128"/>
            </a:rPr>
            <a:t>Vanessa Flanagan &amp; Mel Pontt</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2022</a:t>
          </a: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lstStyle/>
        <a:p>
          <a:r>
            <a:rPr lang="en-US" dirty="0">
              <a:latin typeface="Hiragino Mincho Pro W3" panose="02020300000000000000" pitchFamily="18" charset="-128"/>
              <a:ea typeface="Hiragino Mincho Pro W3" panose="02020300000000000000" pitchFamily="18" charset="-128"/>
            </a:rPr>
            <a:t>John Pimm</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2023</a:t>
          </a: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r>
            <a:rPr lang="en-US" dirty="0">
              <a:latin typeface="Hiragino Mincho Pro W3" panose="02020300000000000000" pitchFamily="18" charset="-128"/>
              <a:ea typeface="Hiragino Mincho Pro W3" panose="02020300000000000000" pitchFamily="18" charset="-128"/>
            </a:rPr>
            <a:t>Adrian Grant</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2024</a:t>
          </a: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2025</a:t>
          </a: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2026</a:t>
          </a: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2027</a:t>
          </a: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2028</a:t>
          </a: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2029</a:t>
          </a: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2030</a:t>
          </a: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2031</a:t>
          </a: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2032</a:t>
          </a: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1990</a:t>
          </a: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r>
            <a:rPr lang="en-US" dirty="0">
              <a:latin typeface="Hiragino Mincho Pro W3" panose="02020300000000000000" pitchFamily="18" charset="-128"/>
              <a:ea typeface="Hiragino Mincho Pro W3" panose="02020300000000000000" pitchFamily="18" charset="-128"/>
            </a:rPr>
            <a:t>Terri Parkin</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1991</a:t>
          </a: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lstStyle/>
        <a:p>
          <a:r>
            <a:rPr lang="en-US" dirty="0">
              <a:latin typeface="Hiragino Mincho Pro W3" panose="02020300000000000000" pitchFamily="18" charset="-128"/>
              <a:ea typeface="Hiragino Mincho Pro W3" panose="02020300000000000000" pitchFamily="18" charset="-128"/>
            </a:rPr>
            <a:t>Michael Snow</a:t>
          </a: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1992</a:t>
          </a: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r>
            <a:rPr lang="en-US" dirty="0">
              <a:latin typeface="Hiragino Mincho Pro W3" panose="02020300000000000000" pitchFamily="18" charset="-128"/>
              <a:ea typeface="Hiragino Mincho Pro W3" panose="02020300000000000000" pitchFamily="18" charset="-128"/>
            </a:rPr>
            <a:t>Ross Lucas</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1993</a:t>
          </a: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dgm:spPr/>
      <dgm:t>
        <a:bodyPr/>
        <a:lstStyle/>
        <a:p>
          <a:r>
            <a:rPr lang="en-US" dirty="0">
              <a:latin typeface="Hiragino Mincho Pro W3" panose="02020300000000000000" pitchFamily="18" charset="-128"/>
              <a:ea typeface="Hiragino Mincho Pro W3" panose="02020300000000000000" pitchFamily="18" charset="-128"/>
            </a:rPr>
            <a:t>Catherine Rutland</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1994</a:t>
          </a: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r>
            <a:rPr lang="en-US" dirty="0">
              <a:latin typeface="Hiragino Mincho Pro W3" panose="02020300000000000000" pitchFamily="18" charset="-128"/>
              <a:ea typeface="Hiragino Mincho Pro W3" panose="02020300000000000000" pitchFamily="18" charset="-128"/>
            </a:rPr>
            <a:t>Ashley Manton</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1995</a:t>
          </a: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lstStyle/>
        <a:p>
          <a:r>
            <a:rPr lang="en-US" dirty="0">
              <a:latin typeface="Hiragino Mincho Pro W3" panose="02020300000000000000" pitchFamily="18" charset="-128"/>
              <a:ea typeface="Hiragino Mincho Pro W3" panose="02020300000000000000" pitchFamily="18" charset="-128"/>
            </a:rPr>
            <a:t>Justin Wilson</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1996</a:t>
          </a: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r>
            <a:rPr lang="en-US" dirty="0">
              <a:latin typeface="Hiragino Mincho Pro W3" panose="02020300000000000000" pitchFamily="18" charset="-128"/>
              <a:ea typeface="Hiragino Mincho Pro W3" panose="02020300000000000000" pitchFamily="18" charset="-128"/>
            </a:rPr>
            <a:t>Brett Sharp</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1997</a:t>
          </a: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lstStyle/>
        <a:p>
          <a:r>
            <a:rPr lang="en-US" dirty="0">
              <a:latin typeface="Hiragino Mincho Pro W3" panose="02020300000000000000" pitchFamily="18" charset="-128"/>
              <a:ea typeface="Hiragino Mincho Pro W3" panose="02020300000000000000" pitchFamily="18" charset="-128"/>
            </a:rPr>
            <a:t>Clinton Wilson</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1998</a:t>
          </a: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r>
            <a:rPr lang="en-US" dirty="0">
              <a:latin typeface="Hiragino Mincho Pro W3" panose="02020300000000000000" pitchFamily="18" charset="-128"/>
              <a:ea typeface="Hiragino Mincho Pro W3" panose="02020300000000000000" pitchFamily="18" charset="-128"/>
            </a:rPr>
            <a:t>Susan Fleming</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1999</a:t>
          </a: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r>
            <a:rPr lang="en-US" dirty="0">
              <a:latin typeface="Hiragino Mincho Pro W3" panose="02020300000000000000" pitchFamily="18" charset="-128"/>
              <a:ea typeface="Hiragino Mincho Pro W3" panose="02020300000000000000" pitchFamily="18" charset="-128"/>
            </a:rPr>
            <a:t>Heather Cassidy</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2000</a:t>
          </a: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lstStyle/>
        <a:p>
          <a:r>
            <a:rPr lang="en-US" dirty="0">
              <a:latin typeface="Hiragino Mincho Pro W3" panose="02020300000000000000" pitchFamily="18" charset="-128"/>
              <a:ea typeface="Hiragino Mincho Pro W3" panose="02020300000000000000" pitchFamily="18" charset="-128"/>
            </a:rPr>
            <a:t>Allison Pritchard</a:t>
          </a: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2001</a:t>
          </a: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r>
            <a:rPr lang="en-US" dirty="0">
              <a:latin typeface="Hiragino Mincho Pro W3" panose="02020300000000000000" pitchFamily="18" charset="-128"/>
              <a:ea typeface="Hiragino Mincho Pro W3" panose="02020300000000000000" pitchFamily="18" charset="-128"/>
            </a:rPr>
            <a:t>Brooke Eyes</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2002</a:t>
          </a: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dgm:spPr/>
      <dgm:t>
        <a:bodyPr/>
        <a:lstStyle/>
        <a:p>
          <a:r>
            <a:rPr lang="en-US" dirty="0">
              <a:latin typeface="Hiragino Mincho Pro W3" panose="02020300000000000000" pitchFamily="18" charset="-128"/>
              <a:ea typeface="Hiragino Mincho Pro W3" panose="02020300000000000000" pitchFamily="18" charset="-128"/>
            </a:rPr>
            <a:t>Jacqui Pritchard</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2003</a:t>
          </a: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r>
            <a:rPr lang="en-US" dirty="0">
              <a:latin typeface="Hiragino Mincho Pro W3" panose="02020300000000000000" pitchFamily="18" charset="-128"/>
              <a:ea typeface="Hiragino Mincho Pro W3" panose="02020300000000000000" pitchFamily="18" charset="-128"/>
            </a:rPr>
            <a:t>Emily Peachey</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2004</a:t>
          </a: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lstStyle/>
        <a:p>
          <a:r>
            <a:rPr lang="en-US" dirty="0">
              <a:latin typeface="Hiragino Mincho Pro W3" panose="02020300000000000000" pitchFamily="18" charset="-128"/>
              <a:ea typeface="Hiragino Mincho Pro W3" panose="02020300000000000000" pitchFamily="18" charset="-128"/>
            </a:rPr>
            <a:t>Sara Mathrick</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2005</a:t>
          </a: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r>
            <a:rPr lang="en-US" dirty="0">
              <a:latin typeface="Hiragino Mincho Pro W3" panose="02020300000000000000" pitchFamily="18" charset="-128"/>
              <a:ea typeface="Hiragino Mincho Pro W3" panose="02020300000000000000" pitchFamily="18" charset="-128"/>
            </a:rPr>
            <a:t>Jamie Garlick</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2006</a:t>
          </a: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lstStyle/>
        <a:p>
          <a:r>
            <a:rPr lang="en-US" dirty="0">
              <a:latin typeface="Hiragino Mincho Pro W3" panose="02020300000000000000" pitchFamily="18" charset="-128"/>
              <a:ea typeface="Hiragino Mincho Pro W3" panose="02020300000000000000" pitchFamily="18" charset="-128"/>
            </a:rPr>
            <a:t>Adam Wadley</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2007</a:t>
          </a: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r>
            <a:rPr lang="en-US" dirty="0">
              <a:latin typeface="Hiragino Mincho Pro W3" panose="02020300000000000000" pitchFamily="18" charset="-128"/>
              <a:ea typeface="Hiragino Mincho Pro W3" panose="02020300000000000000" pitchFamily="18" charset="-128"/>
            </a:rPr>
            <a:t>Paul Chamberlain</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2008</a:t>
          </a: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r>
            <a:rPr lang="en-US" dirty="0">
              <a:latin typeface="Hiragino Mincho Pro W3" panose="02020300000000000000" pitchFamily="18" charset="-128"/>
              <a:ea typeface="Hiragino Mincho Pro W3" panose="02020300000000000000" pitchFamily="18" charset="-128"/>
            </a:rPr>
            <a:t>Not Awarded</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2009</a:t>
          </a: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lstStyle/>
        <a:p>
          <a:r>
            <a:rPr lang="en-US" dirty="0">
              <a:latin typeface="Hiragino Mincho Pro W3" panose="02020300000000000000" pitchFamily="18" charset="-128"/>
              <a:ea typeface="Hiragino Mincho Pro W3" panose="02020300000000000000" pitchFamily="18" charset="-128"/>
            </a:rPr>
            <a:t>Tom Hynes</a:t>
          </a: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2010</a:t>
          </a: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r>
            <a:rPr lang="en-US" dirty="0">
              <a:latin typeface="Hiragino Mincho Pro W3" panose="02020300000000000000" pitchFamily="18" charset="-128"/>
              <a:ea typeface="Hiragino Mincho Pro W3" panose="02020300000000000000" pitchFamily="18" charset="-128"/>
            </a:rPr>
            <a:t>Louise Birrell</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2011</a:t>
          </a: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dgm:spPr/>
      <dgm:t>
        <a:bodyPr/>
        <a:lstStyle/>
        <a:p>
          <a:r>
            <a:rPr lang="en-US" dirty="0">
              <a:latin typeface="Hiragino Mincho Pro W3" panose="02020300000000000000" pitchFamily="18" charset="-128"/>
              <a:ea typeface="Hiragino Mincho Pro W3" panose="02020300000000000000" pitchFamily="18" charset="-128"/>
            </a:rPr>
            <a:t>Not Awarded</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2012</a:t>
          </a: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r>
            <a:rPr lang="en-US" dirty="0">
              <a:latin typeface="Hiragino Mincho Pro W3" panose="02020300000000000000" pitchFamily="18" charset="-128"/>
              <a:ea typeface="Hiragino Mincho Pro W3" panose="02020300000000000000" pitchFamily="18" charset="-128"/>
            </a:rPr>
            <a:t>Louise Birrell</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2013</a:t>
          </a: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lstStyle/>
        <a:p>
          <a:r>
            <a:rPr lang="en-US" dirty="0">
              <a:latin typeface="Hiragino Mincho Pro W3" panose="02020300000000000000" pitchFamily="18" charset="-128"/>
              <a:ea typeface="Hiragino Mincho Pro W3" panose="02020300000000000000" pitchFamily="18" charset="-128"/>
            </a:rPr>
            <a:t>Megan Cockayne</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2014</a:t>
          </a: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r>
            <a:rPr lang="en-US" dirty="0">
              <a:latin typeface="Hiragino Mincho Pro W3" panose="02020300000000000000" pitchFamily="18" charset="-128"/>
              <a:ea typeface="Hiragino Mincho Pro W3" panose="02020300000000000000" pitchFamily="18" charset="-128"/>
            </a:rPr>
            <a:t>Brett Noonan</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2015</a:t>
          </a: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lstStyle/>
        <a:p>
          <a:r>
            <a:rPr lang="en-US" dirty="0">
              <a:latin typeface="Hiragino Mincho Pro W3" panose="02020300000000000000" pitchFamily="18" charset="-128"/>
              <a:ea typeface="Hiragino Mincho Pro W3" panose="02020300000000000000" pitchFamily="18" charset="-128"/>
            </a:rPr>
            <a:t>Jeremy Bahr</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2016</a:t>
          </a: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r>
            <a:rPr lang="en-US" dirty="0">
              <a:latin typeface="Hiragino Mincho Pro W3" panose="02020300000000000000" pitchFamily="18" charset="-128"/>
              <a:ea typeface="Hiragino Mincho Pro W3" panose="02020300000000000000" pitchFamily="18" charset="-128"/>
            </a:rPr>
            <a:t>Alex Humphrys</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custLinFactNeighborX="657" custLinFactNeighborY="0"/>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7D7871D-6EE4-4E30-98F2-EA5A84A09107}"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434320F8-DE83-4EB8-919F-5D90D08C3BF1}">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2017</a:t>
          </a:r>
        </a:p>
      </dgm:t>
    </dgm:pt>
    <dgm:pt modelId="{893D04C3-4EC9-49ED-B61D-BF0C7E58D26B}" type="parTrans" cxnId="{AB96BD2D-DA93-4A5F-B7AE-67F4E32F1114}">
      <dgm:prSet/>
      <dgm:spPr/>
      <dgm:t>
        <a:bodyPr/>
        <a:lstStyle/>
        <a:p>
          <a:endParaRPr lang="en-US"/>
        </a:p>
      </dgm:t>
    </dgm:pt>
    <dgm:pt modelId="{E6416958-BA4D-4284-BB5B-E99950C7D9E3}" type="sibTrans" cxnId="{AB96BD2D-DA93-4A5F-B7AE-67F4E32F1114}">
      <dgm:prSet/>
      <dgm:spPr/>
      <dgm:t>
        <a:bodyPr/>
        <a:lstStyle/>
        <a:p>
          <a:endParaRPr lang="en-US"/>
        </a:p>
      </dgm:t>
    </dgm:pt>
    <dgm:pt modelId="{60507889-7BAC-4B5E-A582-B1F123E35D0A}">
      <dgm:prSet/>
      <dgm:spPr/>
      <dgm:t>
        <a:bodyPr/>
        <a:lstStyle/>
        <a:p>
          <a:r>
            <a:rPr lang="en-US" dirty="0">
              <a:latin typeface="Hiragino Mincho Pro W3" panose="02020300000000000000" pitchFamily="18" charset="-128"/>
              <a:ea typeface="Hiragino Mincho Pro W3" panose="02020300000000000000" pitchFamily="18" charset="-128"/>
            </a:rPr>
            <a:t>Ben Warhurst</a:t>
          </a:r>
        </a:p>
      </dgm:t>
    </dgm:pt>
    <dgm:pt modelId="{FE3F96FE-51AE-4BF1-8A85-CF2C5D707C3A}" type="parTrans" cxnId="{604E0E9E-20B6-40ED-9B26-165A6E80823A}">
      <dgm:prSet/>
      <dgm:spPr/>
      <dgm:t>
        <a:bodyPr/>
        <a:lstStyle/>
        <a:p>
          <a:endParaRPr lang="en-US"/>
        </a:p>
      </dgm:t>
    </dgm:pt>
    <dgm:pt modelId="{94E38C63-6455-4408-AFE5-D6DC357C73C2}" type="sibTrans" cxnId="{604E0E9E-20B6-40ED-9B26-165A6E80823A}">
      <dgm:prSet/>
      <dgm:spPr/>
      <dgm:t>
        <a:bodyPr/>
        <a:lstStyle/>
        <a:p>
          <a:endParaRPr lang="en-US"/>
        </a:p>
      </dgm:t>
    </dgm:pt>
    <dgm:pt modelId="{6CD3F0D0-EB47-429E-9DBB-726BE83863A2}">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2018</a:t>
          </a:r>
        </a:p>
      </dgm:t>
    </dgm:pt>
    <dgm:pt modelId="{392F1108-7DA0-4C6A-98A9-31BA56A7B35D}" type="parTrans" cxnId="{ECF1C108-200D-4EFE-A0A9-D5AC4F9D28A2}">
      <dgm:prSet/>
      <dgm:spPr/>
      <dgm:t>
        <a:bodyPr/>
        <a:lstStyle/>
        <a:p>
          <a:endParaRPr lang="en-US"/>
        </a:p>
      </dgm:t>
    </dgm:pt>
    <dgm:pt modelId="{1C997390-0CDA-4A5C-ABE6-05BD7D92A1CF}" type="sibTrans" cxnId="{ECF1C108-200D-4EFE-A0A9-D5AC4F9D28A2}">
      <dgm:prSet/>
      <dgm:spPr/>
      <dgm:t>
        <a:bodyPr/>
        <a:lstStyle/>
        <a:p>
          <a:endParaRPr lang="en-US"/>
        </a:p>
      </dgm:t>
    </dgm:pt>
    <dgm:pt modelId="{A24C1EBD-6F13-47C0-A47A-1C1762EDB231}">
      <dgm:prSet/>
      <dgm:spPr/>
      <dgm:t>
        <a:bodyPr/>
        <a:lstStyle/>
        <a:p>
          <a:r>
            <a:rPr lang="en-US" dirty="0">
              <a:latin typeface="Hiragino Mincho Pro W3" panose="02020300000000000000" pitchFamily="18" charset="-128"/>
              <a:ea typeface="Hiragino Mincho Pro W3" panose="02020300000000000000" pitchFamily="18" charset="-128"/>
            </a:rPr>
            <a:t>Grace Oswald</a:t>
          </a:r>
        </a:p>
      </dgm:t>
    </dgm:pt>
    <dgm:pt modelId="{5FFDC397-9B4D-4E1E-97FA-A436D5302CD8}" type="parTrans" cxnId="{F08F2380-023D-481C-9D72-58FA5F424441}">
      <dgm:prSet/>
      <dgm:spPr/>
      <dgm:t>
        <a:bodyPr/>
        <a:lstStyle/>
        <a:p>
          <a:endParaRPr lang="en-US"/>
        </a:p>
      </dgm:t>
    </dgm:pt>
    <dgm:pt modelId="{1F998CAE-06A1-40ED-ACAE-3C8D2215BF1E}" type="sibTrans" cxnId="{F08F2380-023D-481C-9D72-58FA5F424441}">
      <dgm:prSet/>
      <dgm:spPr/>
      <dgm:t>
        <a:bodyPr/>
        <a:lstStyle/>
        <a:p>
          <a:endParaRPr lang="en-US"/>
        </a:p>
      </dgm:t>
    </dgm:pt>
    <dgm:pt modelId="{4CEDC37A-0A08-472E-80E9-64D289F43B8C}">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2019</a:t>
          </a:r>
        </a:p>
      </dgm:t>
    </dgm:pt>
    <dgm:pt modelId="{1683E2F6-EB23-4F39-B5C5-DDD87257FD56}" type="parTrans" cxnId="{CE504180-4F91-4169-A9B9-350EC1C7E851}">
      <dgm:prSet/>
      <dgm:spPr/>
      <dgm:t>
        <a:bodyPr/>
        <a:lstStyle/>
        <a:p>
          <a:endParaRPr lang="en-US"/>
        </a:p>
      </dgm:t>
    </dgm:pt>
    <dgm:pt modelId="{C0981699-8F0B-40B0-A695-81E6D3D29244}" type="sibTrans" cxnId="{CE504180-4F91-4169-A9B9-350EC1C7E851}">
      <dgm:prSet/>
      <dgm:spPr/>
      <dgm:t>
        <a:bodyPr/>
        <a:lstStyle/>
        <a:p>
          <a:endParaRPr lang="en-US"/>
        </a:p>
      </dgm:t>
    </dgm:pt>
    <dgm:pt modelId="{457E69A4-B665-4ECB-B56A-5127E8197106}">
      <dgm:prSet/>
      <dgm:spPr/>
      <dgm:t>
        <a:bodyPr/>
        <a:lstStyle/>
        <a:p>
          <a:r>
            <a:rPr lang="en-US" dirty="0">
              <a:latin typeface="Hiragino Mincho Pro W3" panose="02020300000000000000" pitchFamily="18" charset="-128"/>
              <a:ea typeface="Hiragino Mincho Pro W3" panose="02020300000000000000" pitchFamily="18" charset="-128"/>
            </a:rPr>
            <a:t>Imogen Albon</a:t>
          </a:r>
        </a:p>
      </dgm:t>
    </dgm:pt>
    <dgm:pt modelId="{D7B49699-9A10-4793-B711-DC5C23E4D209}" type="parTrans" cxnId="{678A38CD-6D6E-427E-81EA-2746AB3EDDE8}">
      <dgm:prSet/>
      <dgm:spPr/>
      <dgm:t>
        <a:bodyPr/>
        <a:lstStyle/>
        <a:p>
          <a:endParaRPr lang="en-US"/>
        </a:p>
      </dgm:t>
    </dgm:pt>
    <dgm:pt modelId="{64013C57-08D0-40BC-9C8D-F5719D34B110}" type="sibTrans" cxnId="{678A38CD-6D6E-427E-81EA-2746AB3EDDE8}">
      <dgm:prSet/>
      <dgm:spPr/>
      <dgm:t>
        <a:bodyPr/>
        <a:lstStyle/>
        <a:p>
          <a:endParaRPr lang="en-US"/>
        </a:p>
      </dgm:t>
    </dgm:pt>
    <dgm:pt modelId="{7F5C04F0-9CCA-4533-898F-0DDF9D9B472E}">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2020</a:t>
          </a:r>
        </a:p>
      </dgm:t>
    </dgm:pt>
    <dgm:pt modelId="{7187835F-C6A6-4B69-A246-7CDB1BFE9D7C}" type="parTrans" cxnId="{0A6DF5A6-B0D5-459B-AC72-DC86DD5A37C6}">
      <dgm:prSet/>
      <dgm:spPr/>
      <dgm:t>
        <a:bodyPr/>
        <a:lstStyle/>
        <a:p>
          <a:endParaRPr lang="en-US"/>
        </a:p>
      </dgm:t>
    </dgm:pt>
    <dgm:pt modelId="{0477CF09-981E-4B74-8E18-C00486571A63}" type="sibTrans" cxnId="{0A6DF5A6-B0D5-459B-AC72-DC86DD5A37C6}">
      <dgm:prSet/>
      <dgm:spPr/>
      <dgm:t>
        <a:bodyPr/>
        <a:lstStyle/>
        <a:p>
          <a:endParaRPr lang="en-US"/>
        </a:p>
      </dgm:t>
    </dgm:pt>
    <dgm:pt modelId="{A1213DC2-ECF6-4D00-B99A-AB775257BBB1}">
      <dgm:prSet custT="1"/>
      <dgm:spPr/>
      <dgm:t>
        <a:bodyPr/>
        <a:lstStyle/>
        <a:p>
          <a:r>
            <a:rPr lang="en-US" sz="1500" dirty="0">
              <a:latin typeface="Hiragino Mincho Pro W3" panose="02020300000000000000" pitchFamily="18" charset="-128"/>
              <a:ea typeface="Hiragino Mincho Pro W3" panose="02020300000000000000" pitchFamily="18" charset="-128"/>
            </a:rPr>
            <a:t>Not Awarded ~ </a:t>
          </a:r>
          <a:r>
            <a:rPr lang="en-US" sz="1000" dirty="0">
              <a:latin typeface="Hiragino Mincho Pro W3" panose="02020300000000000000" pitchFamily="18" charset="-128"/>
              <a:ea typeface="Hiragino Mincho Pro W3" panose="02020300000000000000" pitchFamily="18" charset="-128"/>
            </a:rPr>
            <a:t>COVID</a:t>
          </a:r>
        </a:p>
      </dgm:t>
    </dgm:pt>
    <dgm:pt modelId="{EEEC1F35-6DD2-4233-B56F-F62F43F8B999}" type="parTrans" cxnId="{9330BFD9-0277-4C5F-9428-23007D6DB2B6}">
      <dgm:prSet/>
      <dgm:spPr/>
      <dgm:t>
        <a:bodyPr/>
        <a:lstStyle/>
        <a:p>
          <a:endParaRPr lang="en-US"/>
        </a:p>
      </dgm:t>
    </dgm:pt>
    <dgm:pt modelId="{51DF06FE-B723-4E37-AC79-225F965E25DF}" type="sibTrans" cxnId="{9330BFD9-0277-4C5F-9428-23007D6DB2B6}">
      <dgm:prSet/>
      <dgm:spPr/>
      <dgm:t>
        <a:bodyPr/>
        <a:lstStyle/>
        <a:p>
          <a:endParaRPr lang="en-US"/>
        </a:p>
      </dgm:t>
    </dgm:pt>
    <dgm:pt modelId="{40364E19-28D1-4864-B94D-8055F3123C48}">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2021</a:t>
          </a:r>
        </a:p>
      </dgm:t>
    </dgm:pt>
    <dgm:pt modelId="{09B460E6-C8FD-4E1D-9223-463D3CDB7638}" type="parTrans" cxnId="{8FED2329-B343-4901-8863-3A7A95B376E1}">
      <dgm:prSet/>
      <dgm:spPr/>
      <dgm:t>
        <a:bodyPr/>
        <a:lstStyle/>
        <a:p>
          <a:endParaRPr lang="en-US"/>
        </a:p>
      </dgm:t>
    </dgm:pt>
    <dgm:pt modelId="{14BAF7E3-176D-4C3C-9607-9BF88F692267}" type="sibTrans" cxnId="{8FED2329-B343-4901-8863-3A7A95B376E1}">
      <dgm:prSet/>
      <dgm:spPr/>
      <dgm:t>
        <a:bodyPr/>
        <a:lstStyle/>
        <a:p>
          <a:endParaRPr lang="en-US"/>
        </a:p>
      </dgm:t>
    </dgm:pt>
    <dgm:pt modelId="{D38E4EE1-2A57-4522-9F12-0BB04FF1F8AC}">
      <dgm:prSet/>
      <dgm:spPr/>
      <dgm:t>
        <a:bodyPr/>
        <a:lstStyle/>
        <a:p>
          <a:r>
            <a:rPr lang="en-US" dirty="0">
              <a:latin typeface="Hiragino Mincho Pro W3" panose="02020300000000000000" pitchFamily="18" charset="-128"/>
              <a:ea typeface="Hiragino Mincho Pro W3" panose="02020300000000000000" pitchFamily="18" charset="-128"/>
            </a:rPr>
            <a:t>Shaun Flanagan</a:t>
          </a:r>
        </a:p>
      </dgm:t>
    </dgm:pt>
    <dgm:pt modelId="{16A03BAB-7A71-4FA8-9928-50128FC24786}" type="parTrans" cxnId="{9C2B7766-843A-42B9-936F-2647034F2539}">
      <dgm:prSet/>
      <dgm:spPr/>
      <dgm:t>
        <a:bodyPr/>
        <a:lstStyle/>
        <a:p>
          <a:endParaRPr lang="en-US"/>
        </a:p>
      </dgm:t>
    </dgm:pt>
    <dgm:pt modelId="{9ED98FAB-A488-4C8C-B2A9-830E90291B34}" type="sibTrans" cxnId="{9C2B7766-843A-42B9-936F-2647034F2539}">
      <dgm:prSet/>
      <dgm:spPr/>
      <dgm:t>
        <a:bodyPr/>
        <a:lstStyle/>
        <a:p>
          <a:endParaRPr lang="en-US"/>
        </a:p>
      </dgm:t>
    </dgm:pt>
    <dgm:pt modelId="{AE76A7FF-5F58-46F8-93CB-8C5CF8C64C90}">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2022</a:t>
          </a:r>
        </a:p>
      </dgm:t>
    </dgm:pt>
    <dgm:pt modelId="{C429F648-995D-4C5A-AEEC-24D60EB89D3F}" type="parTrans" cxnId="{7A6FE8FA-CAE9-49C5-ABF2-46790FBA1B4B}">
      <dgm:prSet/>
      <dgm:spPr/>
      <dgm:t>
        <a:bodyPr/>
        <a:lstStyle/>
        <a:p>
          <a:endParaRPr lang="en-US"/>
        </a:p>
      </dgm:t>
    </dgm:pt>
    <dgm:pt modelId="{6C09022E-6351-48EB-9D76-ECF00EE4369E}" type="sibTrans" cxnId="{7A6FE8FA-CAE9-49C5-ABF2-46790FBA1B4B}">
      <dgm:prSet/>
      <dgm:spPr/>
      <dgm:t>
        <a:bodyPr/>
        <a:lstStyle/>
        <a:p>
          <a:endParaRPr lang="en-US"/>
        </a:p>
      </dgm:t>
    </dgm:pt>
    <dgm:pt modelId="{AD17B5F8-0F19-4FBE-A6CF-7A13DF3BCADA}">
      <dgm:prSet/>
      <dgm:spPr/>
      <dgm:t>
        <a:bodyPr/>
        <a:lstStyle/>
        <a:p>
          <a:r>
            <a:rPr lang="en-US" dirty="0">
              <a:latin typeface="Hiragino Mincho Pro W3" panose="02020300000000000000" pitchFamily="18" charset="-128"/>
              <a:ea typeface="Hiragino Mincho Pro W3" panose="02020300000000000000" pitchFamily="18" charset="-128"/>
            </a:rPr>
            <a:t>Jade Kinshela</a:t>
          </a:r>
        </a:p>
      </dgm:t>
    </dgm:pt>
    <dgm:pt modelId="{5154FB29-9C04-459E-91DE-30DB914B7420}" type="parTrans" cxnId="{BF2BEB25-656F-47FD-92A1-2844623EF749}">
      <dgm:prSet/>
      <dgm:spPr/>
      <dgm:t>
        <a:bodyPr/>
        <a:lstStyle/>
        <a:p>
          <a:endParaRPr lang="en-US"/>
        </a:p>
      </dgm:t>
    </dgm:pt>
    <dgm:pt modelId="{77474716-E4E9-4867-BD3D-41E5DC02DE27}" type="sibTrans" cxnId="{BF2BEB25-656F-47FD-92A1-2844623EF749}">
      <dgm:prSet/>
      <dgm:spPr/>
      <dgm:t>
        <a:bodyPr/>
        <a:lstStyle/>
        <a:p>
          <a:endParaRPr lang="en-US"/>
        </a:p>
      </dgm:t>
    </dgm:pt>
    <dgm:pt modelId="{99AB7577-65AC-426B-BE2C-989A230BE139}">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2023</a:t>
          </a:r>
        </a:p>
      </dgm:t>
    </dgm:pt>
    <dgm:pt modelId="{A10E184F-ED50-4A81-B3B2-6DE36D3C1CE5}" type="parTrans" cxnId="{9BD2FB5F-1796-4255-8905-89687268B03E}">
      <dgm:prSet/>
      <dgm:spPr/>
      <dgm:t>
        <a:bodyPr/>
        <a:lstStyle/>
        <a:p>
          <a:endParaRPr lang="en-US"/>
        </a:p>
      </dgm:t>
    </dgm:pt>
    <dgm:pt modelId="{4240630D-2BC9-42EB-9D47-4789E3542FFB}" type="sibTrans" cxnId="{9BD2FB5F-1796-4255-8905-89687268B03E}">
      <dgm:prSet/>
      <dgm:spPr/>
      <dgm:t>
        <a:bodyPr/>
        <a:lstStyle/>
        <a:p>
          <a:endParaRPr lang="en-US"/>
        </a:p>
      </dgm:t>
    </dgm:pt>
    <dgm:pt modelId="{252EDA27-4C90-4325-9B60-8E14CACE84C0}">
      <dgm:prSet/>
      <dgm:spPr/>
      <dgm:t>
        <a:bodyPr/>
        <a:lstStyle/>
        <a:p>
          <a:r>
            <a:rPr lang="en-US" dirty="0">
              <a:latin typeface="Hiragino Mincho Pro W3" panose="02020300000000000000" pitchFamily="18" charset="-128"/>
              <a:ea typeface="Hiragino Mincho Pro W3" panose="02020300000000000000" pitchFamily="18" charset="-128"/>
            </a:rPr>
            <a:t>Rylee Pontt</a:t>
          </a:r>
        </a:p>
      </dgm:t>
    </dgm:pt>
    <dgm:pt modelId="{6DA376B5-7343-4D69-BD42-77112BA4EC86}" type="parTrans" cxnId="{768B0555-C162-48D5-B893-2913EC4A916C}">
      <dgm:prSet/>
      <dgm:spPr/>
      <dgm:t>
        <a:bodyPr/>
        <a:lstStyle/>
        <a:p>
          <a:endParaRPr lang="en-US"/>
        </a:p>
      </dgm:t>
    </dgm:pt>
    <dgm:pt modelId="{AD9EC1C4-ACF8-4113-84B6-D6B740F40721}" type="sibTrans" cxnId="{768B0555-C162-48D5-B893-2913EC4A916C}">
      <dgm:prSet/>
      <dgm:spPr/>
      <dgm:t>
        <a:bodyPr/>
        <a:lstStyle/>
        <a:p>
          <a:endParaRPr lang="en-US"/>
        </a:p>
      </dgm:t>
    </dgm:pt>
    <dgm:pt modelId="{B8B5E3D0-F0B4-4544-8B87-AF6644DFF436}">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2024</a:t>
          </a:r>
        </a:p>
      </dgm:t>
    </dgm:pt>
    <dgm:pt modelId="{71B6CE5F-1857-4BFF-83B8-77F145D5512D}" type="parTrans" cxnId="{938458F4-F9D6-4B1B-8F33-99A9C15557B2}">
      <dgm:prSet/>
      <dgm:spPr/>
      <dgm:t>
        <a:bodyPr/>
        <a:lstStyle/>
        <a:p>
          <a:endParaRPr lang="en-US"/>
        </a:p>
      </dgm:t>
    </dgm:pt>
    <dgm:pt modelId="{B34298E5-0AB7-4BCF-B3CC-B9DF687B7CCC}" type="sibTrans" cxnId="{938458F4-F9D6-4B1B-8F33-99A9C15557B2}">
      <dgm:prSet/>
      <dgm:spPr/>
      <dgm:t>
        <a:bodyPr/>
        <a:lstStyle/>
        <a:p>
          <a:endParaRPr lang="en-US"/>
        </a:p>
      </dgm:t>
    </dgm:pt>
    <dgm:pt modelId="{75AFBB0D-4C8B-4702-8E95-73B332E3FAAC}">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F11537CC-B456-48FF-A49F-C798A08EA5FC}" type="parTrans" cxnId="{F0F7BB58-76E7-418F-920D-FC95C9A19862}">
      <dgm:prSet/>
      <dgm:spPr/>
      <dgm:t>
        <a:bodyPr/>
        <a:lstStyle/>
        <a:p>
          <a:endParaRPr lang="en-US"/>
        </a:p>
      </dgm:t>
    </dgm:pt>
    <dgm:pt modelId="{4490A716-CBA2-4CCA-BD61-C843D93876A2}" type="sibTrans" cxnId="{F0F7BB58-76E7-418F-920D-FC95C9A19862}">
      <dgm:prSet/>
      <dgm:spPr/>
      <dgm:t>
        <a:bodyPr/>
        <a:lstStyle/>
        <a:p>
          <a:endParaRPr lang="en-US"/>
        </a:p>
      </dgm:t>
    </dgm:pt>
    <dgm:pt modelId="{8ED4288D-D0E3-4C80-860E-B2EBB7885BCA}">
      <dgm:prSet/>
      <dgm:spPr/>
      <dgm:t>
        <a:bodyPr/>
        <a:lstStyle/>
        <a:p>
          <a:pPr>
            <a:defRPr b="1"/>
          </a:pPr>
          <a:r>
            <a:rPr lang="en-US" dirty="0">
              <a:solidFill>
                <a:schemeClr val="accent1"/>
              </a:solidFill>
              <a:latin typeface="Hiragino Mincho Pro W3" panose="02020300000000000000" pitchFamily="18" charset="-128"/>
              <a:ea typeface="Hiragino Mincho Pro W3" panose="02020300000000000000" pitchFamily="18" charset="-128"/>
            </a:rPr>
            <a:t>2025</a:t>
          </a:r>
        </a:p>
      </dgm:t>
    </dgm:pt>
    <dgm:pt modelId="{0717E7CA-C81E-48D6-838C-1C5DE124A744}" type="parTrans" cxnId="{9A24E15E-4742-4F34-BC97-DD77C8DEC092}">
      <dgm:prSet/>
      <dgm:spPr/>
      <dgm:t>
        <a:bodyPr/>
        <a:lstStyle/>
        <a:p>
          <a:endParaRPr lang="en-US"/>
        </a:p>
      </dgm:t>
    </dgm:pt>
    <dgm:pt modelId="{6D8D63CB-31DB-4B3C-918C-E0AB7C208666}" type="sibTrans" cxnId="{9A24E15E-4742-4F34-BC97-DD77C8DEC092}">
      <dgm:prSet/>
      <dgm:spPr/>
      <dgm:t>
        <a:bodyPr/>
        <a:lstStyle/>
        <a:p>
          <a:endParaRPr lang="en-US"/>
        </a:p>
      </dgm:t>
    </dgm:pt>
    <dgm:pt modelId="{E63957D3-42F5-4D62-9757-3C8A2840FA85}">
      <dgm:prSet/>
      <dgm:spPr/>
      <dgm:t>
        <a:bodyPr/>
        <a:lstStyle/>
        <a:p>
          <a:r>
            <a:rPr lang="en-US" dirty="0">
              <a:latin typeface="Hiragino Mincho Pro W3" panose="02020300000000000000" pitchFamily="18" charset="-128"/>
              <a:ea typeface="Hiragino Mincho Pro W3" panose="02020300000000000000" pitchFamily="18" charset="-128"/>
            </a:rPr>
            <a:t>???</a:t>
          </a:r>
        </a:p>
      </dgm:t>
    </dgm:pt>
    <dgm:pt modelId="{69841984-237A-4544-8FD5-8EC4C79A1D11}" type="parTrans" cxnId="{34E46A0C-5DF7-49B7-BD5F-0D803BF86C63}">
      <dgm:prSet/>
      <dgm:spPr/>
      <dgm:t>
        <a:bodyPr/>
        <a:lstStyle/>
        <a:p>
          <a:endParaRPr lang="en-US"/>
        </a:p>
      </dgm:t>
    </dgm:pt>
    <dgm:pt modelId="{D1932AA2-0459-426F-BB38-4572DB227C53}" type="sibTrans" cxnId="{34E46A0C-5DF7-49B7-BD5F-0D803BF86C63}">
      <dgm:prSet/>
      <dgm:spPr/>
      <dgm:t>
        <a:bodyPr/>
        <a:lstStyle/>
        <a:p>
          <a:endParaRPr lang="en-US"/>
        </a:p>
      </dgm:t>
    </dgm:pt>
    <dgm:pt modelId="{8DB71CBE-F5D7-A84E-814D-319E614C9B61}" type="pres">
      <dgm:prSet presAssocID="{67D7871D-6EE4-4E30-98F2-EA5A84A09107}" presName="root" presStyleCnt="0">
        <dgm:presLayoutVars>
          <dgm:chMax/>
          <dgm:chPref/>
          <dgm:animLvl val="lvl"/>
        </dgm:presLayoutVars>
      </dgm:prSet>
      <dgm:spPr/>
    </dgm:pt>
    <dgm:pt modelId="{FF11FAE8-39BB-4A47-9AA2-B57E47CF3209}" type="pres">
      <dgm:prSet presAssocID="{67D7871D-6EE4-4E30-98F2-EA5A84A09107}" presName="divider" presStyleLbl="node1" presStyleIdx="0" presStyleCnt="1"/>
      <dgm:spPr/>
    </dgm:pt>
    <dgm:pt modelId="{BEC5EED7-FE3D-9443-A714-640752F8F67D}" type="pres">
      <dgm:prSet presAssocID="{67D7871D-6EE4-4E30-98F2-EA5A84A09107}" presName="nodes" presStyleCnt="0">
        <dgm:presLayoutVars>
          <dgm:chMax/>
          <dgm:chPref/>
          <dgm:animLvl val="lvl"/>
        </dgm:presLayoutVars>
      </dgm:prSet>
      <dgm:spPr/>
    </dgm:pt>
    <dgm:pt modelId="{2AB54C93-E85A-BF41-B6D4-7FF47394E102}" type="pres">
      <dgm:prSet presAssocID="{434320F8-DE83-4EB8-919F-5D90D08C3BF1}" presName="composite" presStyleCnt="0"/>
      <dgm:spPr/>
    </dgm:pt>
    <dgm:pt modelId="{55B0FB45-A0B6-3949-841E-9CDAA2868BC2}" type="pres">
      <dgm:prSet presAssocID="{434320F8-DE83-4EB8-919F-5D90D08C3BF1}" presName="L1TextContainer" presStyleLbl="revTx" presStyleIdx="0" presStyleCnt="9">
        <dgm:presLayoutVars>
          <dgm:chMax val="1"/>
          <dgm:chPref val="1"/>
          <dgm:bulletEnabled val="1"/>
        </dgm:presLayoutVars>
      </dgm:prSet>
      <dgm:spPr/>
    </dgm:pt>
    <dgm:pt modelId="{4385F84E-9BBA-CD40-88CC-475985204C38}" type="pres">
      <dgm:prSet presAssocID="{434320F8-DE83-4EB8-919F-5D90D08C3BF1}" presName="L2TextContainerWrapper" presStyleCnt="0">
        <dgm:presLayoutVars>
          <dgm:chMax val="0"/>
          <dgm:chPref val="0"/>
          <dgm:bulletEnabled val="1"/>
        </dgm:presLayoutVars>
      </dgm:prSet>
      <dgm:spPr/>
    </dgm:pt>
    <dgm:pt modelId="{62062F26-3F95-C246-B2BA-24BBAE92CFC8}" type="pres">
      <dgm:prSet presAssocID="{434320F8-DE83-4EB8-919F-5D90D08C3BF1}" presName="L2TextContainer" presStyleLbl="bgAccFollowNode1" presStyleIdx="0" presStyleCnt="9" custLinFactNeighborX="657" custLinFactNeighborY="0"/>
      <dgm:spPr/>
    </dgm:pt>
    <dgm:pt modelId="{1C834656-DCEB-E54A-A19F-A28A575A912B}" type="pres">
      <dgm:prSet presAssocID="{434320F8-DE83-4EB8-919F-5D90D08C3BF1}" presName="FlexibleEmptyPlaceHolder" presStyleCnt="0"/>
      <dgm:spPr/>
    </dgm:pt>
    <dgm:pt modelId="{2391B644-7BCE-AA4B-9F63-635CECC8D8D1}" type="pres">
      <dgm:prSet presAssocID="{434320F8-DE83-4EB8-919F-5D90D08C3BF1}" presName="ConnectLine" presStyleLbl="alignNode1" presStyleIdx="0"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AD58C6E1-1B91-724E-BFEB-14D1C1581010}" type="pres">
      <dgm:prSet presAssocID="{434320F8-DE83-4EB8-919F-5D90D08C3BF1}" presName="ConnectorPoint" presStyleLbl="fgAcc1" presStyleIdx="0" presStyleCnt="9"/>
      <dgm:spPr>
        <a:solidFill>
          <a:schemeClr val="lt1">
            <a:alpha val="90000"/>
            <a:hueOff val="0"/>
            <a:satOff val="0"/>
            <a:lumOff val="0"/>
            <a:alphaOff val="0"/>
          </a:schemeClr>
        </a:solidFill>
        <a:ln w="19050" cap="rnd" cmpd="sng" algn="ctr">
          <a:noFill/>
          <a:prstDash val="solid"/>
        </a:ln>
        <a:effectLst/>
      </dgm:spPr>
    </dgm:pt>
    <dgm:pt modelId="{3D508176-E495-8146-975A-92DB1286ECD7}" type="pres">
      <dgm:prSet presAssocID="{434320F8-DE83-4EB8-919F-5D90D08C3BF1}" presName="EmptyPlaceHolder" presStyleCnt="0"/>
      <dgm:spPr/>
    </dgm:pt>
    <dgm:pt modelId="{5270E4D0-E5FF-814E-A40D-A62D485AE4FD}" type="pres">
      <dgm:prSet presAssocID="{E6416958-BA4D-4284-BB5B-E99950C7D9E3}" presName="spaceBetweenRectangles" presStyleCnt="0"/>
      <dgm:spPr/>
    </dgm:pt>
    <dgm:pt modelId="{B10694EB-C235-C045-B8CE-3DBF9ED9575E}" type="pres">
      <dgm:prSet presAssocID="{6CD3F0D0-EB47-429E-9DBB-726BE83863A2}" presName="composite" presStyleCnt="0"/>
      <dgm:spPr/>
    </dgm:pt>
    <dgm:pt modelId="{D3F140C7-AC70-D948-80A8-DB158E935E25}" type="pres">
      <dgm:prSet presAssocID="{6CD3F0D0-EB47-429E-9DBB-726BE83863A2}" presName="L1TextContainer" presStyleLbl="revTx" presStyleIdx="1" presStyleCnt="9">
        <dgm:presLayoutVars>
          <dgm:chMax val="1"/>
          <dgm:chPref val="1"/>
          <dgm:bulletEnabled val="1"/>
        </dgm:presLayoutVars>
      </dgm:prSet>
      <dgm:spPr/>
    </dgm:pt>
    <dgm:pt modelId="{DA6AB802-92D5-0B4E-9A5B-ABA36C066BFE}" type="pres">
      <dgm:prSet presAssocID="{6CD3F0D0-EB47-429E-9DBB-726BE83863A2}" presName="L2TextContainerWrapper" presStyleCnt="0">
        <dgm:presLayoutVars>
          <dgm:chMax val="0"/>
          <dgm:chPref val="0"/>
          <dgm:bulletEnabled val="1"/>
        </dgm:presLayoutVars>
      </dgm:prSet>
      <dgm:spPr/>
    </dgm:pt>
    <dgm:pt modelId="{82E63691-3137-0044-BF97-F3CD5708A6D6}" type="pres">
      <dgm:prSet presAssocID="{6CD3F0D0-EB47-429E-9DBB-726BE83863A2}" presName="L2TextContainer" presStyleLbl="bgAccFollowNode1" presStyleIdx="1" presStyleCnt="9"/>
      <dgm:spPr/>
    </dgm:pt>
    <dgm:pt modelId="{8BB78F44-CB07-8E4A-B153-63654D1F5961}" type="pres">
      <dgm:prSet presAssocID="{6CD3F0D0-EB47-429E-9DBB-726BE83863A2}" presName="FlexibleEmptyPlaceHolder" presStyleCnt="0"/>
      <dgm:spPr/>
    </dgm:pt>
    <dgm:pt modelId="{02FB42B7-1B47-3241-89B5-BAA1F9FA73FE}" type="pres">
      <dgm:prSet presAssocID="{6CD3F0D0-EB47-429E-9DBB-726BE83863A2}" presName="ConnectLine" presStyleLbl="alignNode1" presStyleIdx="1"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45564BFD-049B-A14D-A2B1-4B6D4CE20F10}" type="pres">
      <dgm:prSet presAssocID="{6CD3F0D0-EB47-429E-9DBB-726BE83863A2}" presName="ConnectorPoint" presStyleLbl="fgAcc1" presStyleIdx="1" presStyleCnt="9"/>
      <dgm:spPr>
        <a:solidFill>
          <a:schemeClr val="lt1">
            <a:alpha val="90000"/>
            <a:hueOff val="0"/>
            <a:satOff val="0"/>
            <a:lumOff val="0"/>
            <a:alphaOff val="0"/>
          </a:schemeClr>
        </a:solidFill>
        <a:ln w="19050" cap="rnd" cmpd="sng" algn="ctr">
          <a:noFill/>
          <a:prstDash val="solid"/>
        </a:ln>
        <a:effectLst/>
      </dgm:spPr>
    </dgm:pt>
    <dgm:pt modelId="{CDACE528-D7C3-5B41-8C9D-D6051059C7C9}" type="pres">
      <dgm:prSet presAssocID="{6CD3F0D0-EB47-429E-9DBB-726BE83863A2}" presName="EmptyPlaceHolder" presStyleCnt="0"/>
      <dgm:spPr/>
    </dgm:pt>
    <dgm:pt modelId="{10E03043-7075-CB4D-938D-FAC08AC3E765}" type="pres">
      <dgm:prSet presAssocID="{1C997390-0CDA-4A5C-ABE6-05BD7D92A1CF}" presName="spaceBetweenRectangles" presStyleCnt="0"/>
      <dgm:spPr/>
    </dgm:pt>
    <dgm:pt modelId="{809213CF-2DD8-E347-BE1E-83551F4B7095}" type="pres">
      <dgm:prSet presAssocID="{4CEDC37A-0A08-472E-80E9-64D289F43B8C}" presName="composite" presStyleCnt="0"/>
      <dgm:spPr/>
    </dgm:pt>
    <dgm:pt modelId="{C899EAB3-BAE2-FB4F-8297-70868539BBC4}" type="pres">
      <dgm:prSet presAssocID="{4CEDC37A-0A08-472E-80E9-64D289F43B8C}" presName="L1TextContainer" presStyleLbl="revTx" presStyleIdx="2" presStyleCnt="9">
        <dgm:presLayoutVars>
          <dgm:chMax val="1"/>
          <dgm:chPref val="1"/>
          <dgm:bulletEnabled val="1"/>
        </dgm:presLayoutVars>
      </dgm:prSet>
      <dgm:spPr/>
    </dgm:pt>
    <dgm:pt modelId="{37451913-84D0-D441-9104-3B4B95CA7543}" type="pres">
      <dgm:prSet presAssocID="{4CEDC37A-0A08-472E-80E9-64D289F43B8C}" presName="L2TextContainerWrapper" presStyleCnt="0">
        <dgm:presLayoutVars>
          <dgm:chMax val="0"/>
          <dgm:chPref val="0"/>
          <dgm:bulletEnabled val="1"/>
        </dgm:presLayoutVars>
      </dgm:prSet>
      <dgm:spPr/>
    </dgm:pt>
    <dgm:pt modelId="{00BA7A65-7EAC-AC40-AEE5-D6EB6933CD9B}" type="pres">
      <dgm:prSet presAssocID="{4CEDC37A-0A08-472E-80E9-64D289F43B8C}" presName="L2TextContainer" presStyleLbl="bgAccFollowNode1" presStyleIdx="2" presStyleCnt="9"/>
      <dgm:spPr/>
    </dgm:pt>
    <dgm:pt modelId="{66F73D8C-B1E0-4D46-9D07-C80929D7A9AB}" type="pres">
      <dgm:prSet presAssocID="{4CEDC37A-0A08-472E-80E9-64D289F43B8C}" presName="FlexibleEmptyPlaceHolder" presStyleCnt="0"/>
      <dgm:spPr/>
    </dgm:pt>
    <dgm:pt modelId="{0AB1C543-847E-EE4E-9A31-BFF88FD04388}" type="pres">
      <dgm:prSet presAssocID="{4CEDC37A-0A08-472E-80E9-64D289F43B8C}" presName="ConnectLine" presStyleLbl="alignNode1" presStyleIdx="2"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989F3D0-EBA7-D44C-BAAE-708A2013A795}" type="pres">
      <dgm:prSet presAssocID="{4CEDC37A-0A08-472E-80E9-64D289F43B8C}" presName="ConnectorPoint" presStyleLbl="fgAcc1" presStyleIdx="2" presStyleCnt="9"/>
      <dgm:spPr>
        <a:solidFill>
          <a:schemeClr val="lt1">
            <a:alpha val="90000"/>
            <a:hueOff val="0"/>
            <a:satOff val="0"/>
            <a:lumOff val="0"/>
            <a:alphaOff val="0"/>
          </a:schemeClr>
        </a:solidFill>
        <a:ln w="19050" cap="rnd" cmpd="sng" algn="ctr">
          <a:noFill/>
          <a:prstDash val="solid"/>
        </a:ln>
        <a:effectLst/>
      </dgm:spPr>
    </dgm:pt>
    <dgm:pt modelId="{9D6A120A-F7F0-BC4B-92C2-A7F18145A8A7}" type="pres">
      <dgm:prSet presAssocID="{4CEDC37A-0A08-472E-80E9-64D289F43B8C}" presName="EmptyPlaceHolder" presStyleCnt="0"/>
      <dgm:spPr/>
    </dgm:pt>
    <dgm:pt modelId="{C9920095-48E6-104B-9FA2-6CC2B68617AF}" type="pres">
      <dgm:prSet presAssocID="{C0981699-8F0B-40B0-A695-81E6D3D29244}" presName="spaceBetweenRectangles" presStyleCnt="0"/>
      <dgm:spPr/>
    </dgm:pt>
    <dgm:pt modelId="{14CABA1C-80F4-EB4F-89FA-074E5177FA09}" type="pres">
      <dgm:prSet presAssocID="{7F5C04F0-9CCA-4533-898F-0DDF9D9B472E}" presName="composite" presStyleCnt="0"/>
      <dgm:spPr/>
    </dgm:pt>
    <dgm:pt modelId="{0D8BFA4F-BC8F-B142-8FEA-2C646E3773ED}" type="pres">
      <dgm:prSet presAssocID="{7F5C04F0-9CCA-4533-898F-0DDF9D9B472E}" presName="L1TextContainer" presStyleLbl="revTx" presStyleIdx="3" presStyleCnt="9">
        <dgm:presLayoutVars>
          <dgm:chMax val="1"/>
          <dgm:chPref val="1"/>
          <dgm:bulletEnabled val="1"/>
        </dgm:presLayoutVars>
      </dgm:prSet>
      <dgm:spPr/>
    </dgm:pt>
    <dgm:pt modelId="{69C0DE92-5FBE-9E4B-BDD5-DB8899E92E6E}" type="pres">
      <dgm:prSet presAssocID="{7F5C04F0-9CCA-4533-898F-0DDF9D9B472E}" presName="L2TextContainerWrapper" presStyleCnt="0">
        <dgm:presLayoutVars>
          <dgm:chMax val="0"/>
          <dgm:chPref val="0"/>
          <dgm:bulletEnabled val="1"/>
        </dgm:presLayoutVars>
      </dgm:prSet>
      <dgm:spPr/>
    </dgm:pt>
    <dgm:pt modelId="{2A028886-E94D-F248-B200-BF04BE47698D}" type="pres">
      <dgm:prSet presAssocID="{7F5C04F0-9CCA-4533-898F-0DDF9D9B472E}" presName="L2TextContainer" presStyleLbl="bgAccFollowNode1" presStyleIdx="3" presStyleCnt="9"/>
      <dgm:spPr/>
    </dgm:pt>
    <dgm:pt modelId="{58F535F7-7C1C-7841-AA82-C47555FDBE9B}" type="pres">
      <dgm:prSet presAssocID="{7F5C04F0-9CCA-4533-898F-0DDF9D9B472E}" presName="FlexibleEmptyPlaceHolder" presStyleCnt="0"/>
      <dgm:spPr/>
    </dgm:pt>
    <dgm:pt modelId="{E9FD6F13-A9EE-1845-B985-FA38665E149E}" type="pres">
      <dgm:prSet presAssocID="{7F5C04F0-9CCA-4533-898F-0DDF9D9B472E}" presName="ConnectLine" presStyleLbl="alignNode1" presStyleIdx="3"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ECDC9BB0-9FDB-A148-97E6-163FF965C2CD}" type="pres">
      <dgm:prSet presAssocID="{7F5C04F0-9CCA-4533-898F-0DDF9D9B472E}" presName="ConnectorPoint" presStyleLbl="fgAcc1" presStyleIdx="3" presStyleCnt="9"/>
      <dgm:spPr>
        <a:solidFill>
          <a:schemeClr val="lt1">
            <a:alpha val="90000"/>
            <a:hueOff val="0"/>
            <a:satOff val="0"/>
            <a:lumOff val="0"/>
            <a:alphaOff val="0"/>
          </a:schemeClr>
        </a:solidFill>
        <a:ln w="19050" cap="rnd" cmpd="sng" algn="ctr">
          <a:noFill/>
          <a:prstDash val="solid"/>
        </a:ln>
        <a:effectLst/>
      </dgm:spPr>
    </dgm:pt>
    <dgm:pt modelId="{27DAFE9F-B06A-A749-96CD-6224238B172C}" type="pres">
      <dgm:prSet presAssocID="{7F5C04F0-9CCA-4533-898F-0DDF9D9B472E}" presName="EmptyPlaceHolder" presStyleCnt="0"/>
      <dgm:spPr/>
    </dgm:pt>
    <dgm:pt modelId="{7E84AD39-2E00-D941-A70B-C3B2210EDC86}" type="pres">
      <dgm:prSet presAssocID="{0477CF09-981E-4B74-8E18-C00486571A63}" presName="spaceBetweenRectangles" presStyleCnt="0"/>
      <dgm:spPr/>
    </dgm:pt>
    <dgm:pt modelId="{66359DFA-41A3-F549-912C-0BBC7DC1AD9D}" type="pres">
      <dgm:prSet presAssocID="{40364E19-28D1-4864-B94D-8055F3123C48}" presName="composite" presStyleCnt="0"/>
      <dgm:spPr/>
    </dgm:pt>
    <dgm:pt modelId="{DFB3F91E-7B90-144E-AEDF-8A4C38137E3E}" type="pres">
      <dgm:prSet presAssocID="{40364E19-28D1-4864-B94D-8055F3123C48}" presName="L1TextContainer" presStyleLbl="revTx" presStyleIdx="4" presStyleCnt="9">
        <dgm:presLayoutVars>
          <dgm:chMax val="1"/>
          <dgm:chPref val="1"/>
          <dgm:bulletEnabled val="1"/>
        </dgm:presLayoutVars>
      </dgm:prSet>
      <dgm:spPr/>
    </dgm:pt>
    <dgm:pt modelId="{13016998-E52C-D14D-8D76-55E13CCD6AE2}" type="pres">
      <dgm:prSet presAssocID="{40364E19-28D1-4864-B94D-8055F3123C48}" presName="L2TextContainerWrapper" presStyleCnt="0">
        <dgm:presLayoutVars>
          <dgm:chMax val="0"/>
          <dgm:chPref val="0"/>
          <dgm:bulletEnabled val="1"/>
        </dgm:presLayoutVars>
      </dgm:prSet>
      <dgm:spPr/>
    </dgm:pt>
    <dgm:pt modelId="{9CED05C2-8036-2E43-BF12-83B4917DBAB0}" type="pres">
      <dgm:prSet presAssocID="{40364E19-28D1-4864-B94D-8055F3123C48}" presName="L2TextContainer" presStyleLbl="bgAccFollowNode1" presStyleIdx="4" presStyleCnt="9"/>
      <dgm:spPr/>
    </dgm:pt>
    <dgm:pt modelId="{29C5D377-F1A5-9646-84A1-4CD4B79564A8}" type="pres">
      <dgm:prSet presAssocID="{40364E19-28D1-4864-B94D-8055F3123C48}" presName="FlexibleEmptyPlaceHolder" presStyleCnt="0"/>
      <dgm:spPr/>
    </dgm:pt>
    <dgm:pt modelId="{73C41C5B-26AD-5B4F-8EE9-3B18E5E1B65E}" type="pres">
      <dgm:prSet presAssocID="{40364E19-28D1-4864-B94D-8055F3123C48}" presName="ConnectLine" presStyleLbl="alignNode1" presStyleIdx="4"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B5D1873E-AE37-E44F-8795-ED97D03EA9BD}" type="pres">
      <dgm:prSet presAssocID="{40364E19-28D1-4864-B94D-8055F3123C48}" presName="ConnectorPoint" presStyleLbl="fgAcc1" presStyleIdx="4" presStyleCnt="9"/>
      <dgm:spPr>
        <a:solidFill>
          <a:schemeClr val="lt1">
            <a:alpha val="90000"/>
            <a:hueOff val="0"/>
            <a:satOff val="0"/>
            <a:lumOff val="0"/>
            <a:alphaOff val="0"/>
          </a:schemeClr>
        </a:solidFill>
        <a:ln w="19050" cap="rnd" cmpd="sng" algn="ctr">
          <a:noFill/>
          <a:prstDash val="solid"/>
        </a:ln>
        <a:effectLst/>
      </dgm:spPr>
    </dgm:pt>
    <dgm:pt modelId="{9185D0F8-A440-8A49-AEAC-D534E460F4A2}" type="pres">
      <dgm:prSet presAssocID="{40364E19-28D1-4864-B94D-8055F3123C48}" presName="EmptyPlaceHolder" presStyleCnt="0"/>
      <dgm:spPr/>
    </dgm:pt>
    <dgm:pt modelId="{FFFCBBB3-22C6-7D47-AC1B-869BC8B5DDAC}" type="pres">
      <dgm:prSet presAssocID="{14BAF7E3-176D-4C3C-9607-9BF88F692267}" presName="spaceBetweenRectangles" presStyleCnt="0"/>
      <dgm:spPr/>
    </dgm:pt>
    <dgm:pt modelId="{F5CC0413-AA83-F344-AE43-EF7B3E5E767C}" type="pres">
      <dgm:prSet presAssocID="{AE76A7FF-5F58-46F8-93CB-8C5CF8C64C90}" presName="composite" presStyleCnt="0"/>
      <dgm:spPr/>
    </dgm:pt>
    <dgm:pt modelId="{2FD3FFAA-DDF7-E54A-9954-FEC9B5A6803D}" type="pres">
      <dgm:prSet presAssocID="{AE76A7FF-5F58-46F8-93CB-8C5CF8C64C90}" presName="L1TextContainer" presStyleLbl="revTx" presStyleIdx="5" presStyleCnt="9">
        <dgm:presLayoutVars>
          <dgm:chMax val="1"/>
          <dgm:chPref val="1"/>
          <dgm:bulletEnabled val="1"/>
        </dgm:presLayoutVars>
      </dgm:prSet>
      <dgm:spPr/>
    </dgm:pt>
    <dgm:pt modelId="{E86B777B-0B6D-0B4B-A62A-8B335CEF196A}" type="pres">
      <dgm:prSet presAssocID="{AE76A7FF-5F58-46F8-93CB-8C5CF8C64C90}" presName="L2TextContainerWrapper" presStyleCnt="0">
        <dgm:presLayoutVars>
          <dgm:chMax val="0"/>
          <dgm:chPref val="0"/>
          <dgm:bulletEnabled val="1"/>
        </dgm:presLayoutVars>
      </dgm:prSet>
      <dgm:spPr/>
    </dgm:pt>
    <dgm:pt modelId="{C2D35DD4-6250-5C46-804C-BCEFC10201EF}" type="pres">
      <dgm:prSet presAssocID="{AE76A7FF-5F58-46F8-93CB-8C5CF8C64C90}" presName="L2TextContainer" presStyleLbl="bgAccFollowNode1" presStyleIdx="5" presStyleCnt="9"/>
      <dgm:spPr/>
    </dgm:pt>
    <dgm:pt modelId="{56D04A2D-BFB8-F44F-A1F0-96EC0BA851D0}" type="pres">
      <dgm:prSet presAssocID="{AE76A7FF-5F58-46F8-93CB-8C5CF8C64C90}" presName="FlexibleEmptyPlaceHolder" presStyleCnt="0"/>
      <dgm:spPr/>
    </dgm:pt>
    <dgm:pt modelId="{FBADD12C-AD8A-7E43-A4C7-C19200DF7F14}" type="pres">
      <dgm:prSet presAssocID="{AE76A7FF-5F58-46F8-93CB-8C5CF8C64C90}" presName="ConnectLine" presStyleLbl="alignNode1" presStyleIdx="5"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2CCAD865-96E1-0A42-88C8-97E72009BDF8}" type="pres">
      <dgm:prSet presAssocID="{AE76A7FF-5F58-46F8-93CB-8C5CF8C64C90}" presName="ConnectorPoint" presStyleLbl="fgAcc1" presStyleIdx="5" presStyleCnt="9"/>
      <dgm:spPr>
        <a:solidFill>
          <a:schemeClr val="lt1">
            <a:alpha val="90000"/>
            <a:hueOff val="0"/>
            <a:satOff val="0"/>
            <a:lumOff val="0"/>
            <a:alphaOff val="0"/>
          </a:schemeClr>
        </a:solidFill>
        <a:ln w="19050" cap="rnd" cmpd="sng" algn="ctr">
          <a:noFill/>
          <a:prstDash val="solid"/>
        </a:ln>
        <a:effectLst/>
      </dgm:spPr>
    </dgm:pt>
    <dgm:pt modelId="{7E85816E-64FC-A240-AFF7-C5D0055B61D7}" type="pres">
      <dgm:prSet presAssocID="{AE76A7FF-5F58-46F8-93CB-8C5CF8C64C90}" presName="EmptyPlaceHolder" presStyleCnt="0"/>
      <dgm:spPr/>
    </dgm:pt>
    <dgm:pt modelId="{D63221BD-9F8B-434C-902F-2766B2A4D7D6}" type="pres">
      <dgm:prSet presAssocID="{6C09022E-6351-48EB-9D76-ECF00EE4369E}" presName="spaceBetweenRectangles" presStyleCnt="0"/>
      <dgm:spPr/>
    </dgm:pt>
    <dgm:pt modelId="{78727BE3-51B9-A64B-BA4F-2225D9431E60}" type="pres">
      <dgm:prSet presAssocID="{99AB7577-65AC-426B-BE2C-989A230BE139}" presName="composite" presStyleCnt="0"/>
      <dgm:spPr/>
    </dgm:pt>
    <dgm:pt modelId="{2C3DB072-226A-0840-9716-FB9E0AEAEED8}" type="pres">
      <dgm:prSet presAssocID="{99AB7577-65AC-426B-BE2C-989A230BE139}" presName="L1TextContainer" presStyleLbl="revTx" presStyleIdx="6" presStyleCnt="9">
        <dgm:presLayoutVars>
          <dgm:chMax val="1"/>
          <dgm:chPref val="1"/>
          <dgm:bulletEnabled val="1"/>
        </dgm:presLayoutVars>
      </dgm:prSet>
      <dgm:spPr/>
    </dgm:pt>
    <dgm:pt modelId="{183FBBA1-14D7-0B44-B57A-CC87738FE835}" type="pres">
      <dgm:prSet presAssocID="{99AB7577-65AC-426B-BE2C-989A230BE139}" presName="L2TextContainerWrapper" presStyleCnt="0">
        <dgm:presLayoutVars>
          <dgm:chMax val="0"/>
          <dgm:chPref val="0"/>
          <dgm:bulletEnabled val="1"/>
        </dgm:presLayoutVars>
      </dgm:prSet>
      <dgm:spPr/>
    </dgm:pt>
    <dgm:pt modelId="{3BE5BFD5-FEC2-0242-99C4-CB3507E4B247}" type="pres">
      <dgm:prSet presAssocID="{99AB7577-65AC-426B-BE2C-989A230BE139}" presName="L2TextContainer" presStyleLbl="bgAccFollowNode1" presStyleIdx="6" presStyleCnt="9"/>
      <dgm:spPr/>
    </dgm:pt>
    <dgm:pt modelId="{06C7EDA3-1215-DF4B-B7EA-9901087D9E60}" type="pres">
      <dgm:prSet presAssocID="{99AB7577-65AC-426B-BE2C-989A230BE139}" presName="FlexibleEmptyPlaceHolder" presStyleCnt="0"/>
      <dgm:spPr/>
    </dgm:pt>
    <dgm:pt modelId="{C3C621DB-1A6D-3F4F-8D22-4994367ABA58}" type="pres">
      <dgm:prSet presAssocID="{99AB7577-65AC-426B-BE2C-989A230BE139}" presName="ConnectLine" presStyleLbl="alignNode1" presStyleIdx="6"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9599828-474E-2B47-A669-43405719EDE9}" type="pres">
      <dgm:prSet presAssocID="{99AB7577-65AC-426B-BE2C-989A230BE139}" presName="ConnectorPoint" presStyleLbl="fgAcc1" presStyleIdx="6" presStyleCnt="9"/>
      <dgm:spPr>
        <a:solidFill>
          <a:schemeClr val="lt1">
            <a:alpha val="90000"/>
            <a:hueOff val="0"/>
            <a:satOff val="0"/>
            <a:lumOff val="0"/>
            <a:alphaOff val="0"/>
          </a:schemeClr>
        </a:solidFill>
        <a:ln w="19050" cap="rnd" cmpd="sng" algn="ctr">
          <a:noFill/>
          <a:prstDash val="solid"/>
        </a:ln>
        <a:effectLst/>
      </dgm:spPr>
    </dgm:pt>
    <dgm:pt modelId="{3B04A59C-AA80-A940-A846-472DA1E52D4C}" type="pres">
      <dgm:prSet presAssocID="{99AB7577-65AC-426B-BE2C-989A230BE139}" presName="EmptyPlaceHolder" presStyleCnt="0"/>
      <dgm:spPr/>
    </dgm:pt>
    <dgm:pt modelId="{9951EF7C-BAB9-9B46-A01C-3D6435A73186}" type="pres">
      <dgm:prSet presAssocID="{4240630D-2BC9-42EB-9D47-4789E3542FFB}" presName="spaceBetweenRectangles" presStyleCnt="0"/>
      <dgm:spPr/>
    </dgm:pt>
    <dgm:pt modelId="{96C604C0-7830-2548-B043-B5A26655FFDF}" type="pres">
      <dgm:prSet presAssocID="{B8B5E3D0-F0B4-4544-8B87-AF6644DFF436}" presName="composite" presStyleCnt="0"/>
      <dgm:spPr/>
    </dgm:pt>
    <dgm:pt modelId="{48BAF75F-641C-9B4E-822F-9DF53D0B860A}" type="pres">
      <dgm:prSet presAssocID="{B8B5E3D0-F0B4-4544-8B87-AF6644DFF436}" presName="L1TextContainer" presStyleLbl="revTx" presStyleIdx="7" presStyleCnt="9">
        <dgm:presLayoutVars>
          <dgm:chMax val="1"/>
          <dgm:chPref val="1"/>
          <dgm:bulletEnabled val="1"/>
        </dgm:presLayoutVars>
      </dgm:prSet>
      <dgm:spPr/>
    </dgm:pt>
    <dgm:pt modelId="{BD77750B-BDA3-D94F-A626-C95E3ECFC1AF}" type="pres">
      <dgm:prSet presAssocID="{B8B5E3D0-F0B4-4544-8B87-AF6644DFF436}" presName="L2TextContainerWrapper" presStyleCnt="0">
        <dgm:presLayoutVars>
          <dgm:chMax val="0"/>
          <dgm:chPref val="0"/>
          <dgm:bulletEnabled val="1"/>
        </dgm:presLayoutVars>
      </dgm:prSet>
      <dgm:spPr/>
    </dgm:pt>
    <dgm:pt modelId="{17D1F85E-F083-3F42-979E-79639D4AC417}" type="pres">
      <dgm:prSet presAssocID="{B8B5E3D0-F0B4-4544-8B87-AF6644DFF436}" presName="L2TextContainer" presStyleLbl="bgAccFollowNode1" presStyleIdx="7" presStyleCnt="9"/>
      <dgm:spPr/>
    </dgm:pt>
    <dgm:pt modelId="{84827123-956C-3045-BB8A-90232AEF8796}" type="pres">
      <dgm:prSet presAssocID="{B8B5E3D0-F0B4-4544-8B87-AF6644DFF436}" presName="FlexibleEmptyPlaceHolder" presStyleCnt="0"/>
      <dgm:spPr/>
    </dgm:pt>
    <dgm:pt modelId="{AD0EE796-7C87-4445-9EB2-B28961B227C4}" type="pres">
      <dgm:prSet presAssocID="{B8B5E3D0-F0B4-4544-8B87-AF6644DFF436}" presName="ConnectLine" presStyleLbl="alignNode1" presStyleIdx="7"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911B9CB5-B3C2-9A49-92A4-235B56C501B4}" type="pres">
      <dgm:prSet presAssocID="{B8B5E3D0-F0B4-4544-8B87-AF6644DFF436}" presName="ConnectorPoint" presStyleLbl="fgAcc1" presStyleIdx="7" presStyleCnt="9"/>
      <dgm:spPr>
        <a:solidFill>
          <a:schemeClr val="lt1">
            <a:alpha val="90000"/>
            <a:hueOff val="0"/>
            <a:satOff val="0"/>
            <a:lumOff val="0"/>
            <a:alphaOff val="0"/>
          </a:schemeClr>
        </a:solidFill>
        <a:ln w="19050" cap="rnd" cmpd="sng" algn="ctr">
          <a:noFill/>
          <a:prstDash val="solid"/>
        </a:ln>
        <a:effectLst/>
      </dgm:spPr>
    </dgm:pt>
    <dgm:pt modelId="{06510B73-ED44-0143-9561-38871870CDA9}" type="pres">
      <dgm:prSet presAssocID="{B8B5E3D0-F0B4-4544-8B87-AF6644DFF436}" presName="EmptyPlaceHolder" presStyleCnt="0"/>
      <dgm:spPr/>
    </dgm:pt>
    <dgm:pt modelId="{A0E01836-D151-DA46-BC52-485940E03D13}" type="pres">
      <dgm:prSet presAssocID="{B34298E5-0AB7-4BCF-B3CC-B9DF687B7CCC}" presName="spaceBetweenRectangles" presStyleCnt="0"/>
      <dgm:spPr/>
    </dgm:pt>
    <dgm:pt modelId="{393D82E4-ED2E-A942-A7E0-C8C2B25B6C90}" type="pres">
      <dgm:prSet presAssocID="{8ED4288D-D0E3-4C80-860E-B2EBB7885BCA}" presName="composite" presStyleCnt="0"/>
      <dgm:spPr/>
    </dgm:pt>
    <dgm:pt modelId="{E75CBC93-A92C-4D4D-BE84-9768F2FCB7A4}" type="pres">
      <dgm:prSet presAssocID="{8ED4288D-D0E3-4C80-860E-B2EBB7885BCA}" presName="L1TextContainer" presStyleLbl="revTx" presStyleIdx="8" presStyleCnt="9">
        <dgm:presLayoutVars>
          <dgm:chMax val="1"/>
          <dgm:chPref val="1"/>
          <dgm:bulletEnabled val="1"/>
        </dgm:presLayoutVars>
      </dgm:prSet>
      <dgm:spPr/>
    </dgm:pt>
    <dgm:pt modelId="{A4910487-BF0F-3748-83F6-25521CDADC52}" type="pres">
      <dgm:prSet presAssocID="{8ED4288D-D0E3-4C80-860E-B2EBB7885BCA}" presName="L2TextContainerWrapper" presStyleCnt="0">
        <dgm:presLayoutVars>
          <dgm:chMax val="0"/>
          <dgm:chPref val="0"/>
          <dgm:bulletEnabled val="1"/>
        </dgm:presLayoutVars>
      </dgm:prSet>
      <dgm:spPr/>
    </dgm:pt>
    <dgm:pt modelId="{4D0CEEF4-3B98-8348-99E5-913426BF89C8}" type="pres">
      <dgm:prSet presAssocID="{8ED4288D-D0E3-4C80-860E-B2EBB7885BCA}" presName="L2TextContainer" presStyleLbl="bgAccFollowNode1" presStyleIdx="8" presStyleCnt="9"/>
      <dgm:spPr/>
    </dgm:pt>
    <dgm:pt modelId="{A524E10F-BE61-5F49-8D93-81A3E058F942}" type="pres">
      <dgm:prSet presAssocID="{8ED4288D-D0E3-4C80-860E-B2EBB7885BCA}" presName="FlexibleEmptyPlaceHolder" presStyleCnt="0"/>
      <dgm:spPr/>
    </dgm:pt>
    <dgm:pt modelId="{DF54D499-51F1-D04E-A128-04A43033FAA8}" type="pres">
      <dgm:prSet presAssocID="{8ED4288D-D0E3-4C80-860E-B2EBB7885BCA}" presName="ConnectLine" presStyleLbl="alignNode1" presStyleIdx="8" presStyleCnt="9"/>
      <dgm:spPr>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gm:spPr>
    </dgm:pt>
    <dgm:pt modelId="{1988E13D-460D-4C40-8BB3-85E5D7380D29}" type="pres">
      <dgm:prSet presAssocID="{8ED4288D-D0E3-4C80-860E-B2EBB7885BCA}" presName="ConnectorPoint" presStyleLbl="fgAcc1" presStyleIdx="8" presStyleCnt="9"/>
      <dgm:spPr>
        <a:solidFill>
          <a:schemeClr val="lt1">
            <a:alpha val="90000"/>
            <a:hueOff val="0"/>
            <a:satOff val="0"/>
            <a:lumOff val="0"/>
            <a:alphaOff val="0"/>
          </a:schemeClr>
        </a:solidFill>
        <a:ln w="19050" cap="rnd" cmpd="sng" algn="ctr">
          <a:noFill/>
          <a:prstDash val="solid"/>
        </a:ln>
        <a:effectLst/>
      </dgm:spPr>
    </dgm:pt>
    <dgm:pt modelId="{16FE0FDA-582A-9E43-88BB-F61BEF5146A3}" type="pres">
      <dgm:prSet presAssocID="{8ED4288D-D0E3-4C80-860E-B2EBB7885BCA}" presName="EmptyPlaceHolder" presStyleCnt="0"/>
      <dgm:spPr/>
    </dgm:pt>
  </dgm:ptLst>
  <dgm:cxnLst>
    <dgm:cxn modelId="{9F3E9C08-79C1-D54A-B159-6455735D786F}" type="presOf" srcId="{40364E19-28D1-4864-B94D-8055F3123C48}" destId="{DFB3F91E-7B90-144E-AEDF-8A4C38137E3E}" srcOrd="0" destOrd="0" presId="urn:microsoft.com/office/officeart/2017/3/layout/HorizontalPathTimeline"/>
    <dgm:cxn modelId="{ECF1C108-200D-4EFE-A0A9-D5AC4F9D28A2}" srcId="{67D7871D-6EE4-4E30-98F2-EA5A84A09107}" destId="{6CD3F0D0-EB47-429E-9DBB-726BE83863A2}" srcOrd="1" destOrd="0" parTransId="{392F1108-7DA0-4C6A-98A9-31BA56A7B35D}" sibTransId="{1C997390-0CDA-4A5C-ABE6-05BD7D92A1CF}"/>
    <dgm:cxn modelId="{34E46A0C-5DF7-49B7-BD5F-0D803BF86C63}" srcId="{8ED4288D-D0E3-4C80-860E-B2EBB7885BCA}" destId="{E63957D3-42F5-4D62-9757-3C8A2840FA85}" srcOrd="0" destOrd="0" parTransId="{69841984-237A-4544-8FD5-8EC4C79A1D11}" sibTransId="{D1932AA2-0459-426F-BB38-4572DB227C53}"/>
    <dgm:cxn modelId="{1ED7CE1A-8B11-0845-8430-E225E32ED3F8}" type="presOf" srcId="{434320F8-DE83-4EB8-919F-5D90D08C3BF1}" destId="{55B0FB45-A0B6-3949-841E-9CDAA2868BC2}" srcOrd="0" destOrd="0" presId="urn:microsoft.com/office/officeart/2017/3/layout/HorizontalPathTimeline"/>
    <dgm:cxn modelId="{C35F8A23-19B8-4343-A799-073CBE91601E}" type="presOf" srcId="{D38E4EE1-2A57-4522-9F12-0BB04FF1F8AC}" destId="{9CED05C2-8036-2E43-BF12-83B4917DBAB0}" srcOrd="0" destOrd="0" presId="urn:microsoft.com/office/officeart/2017/3/layout/HorizontalPathTimeline"/>
    <dgm:cxn modelId="{BAFDC523-4FDF-4146-AD59-7E27C6C6FEE3}" type="presOf" srcId="{99AB7577-65AC-426B-BE2C-989A230BE139}" destId="{2C3DB072-226A-0840-9716-FB9E0AEAEED8}" srcOrd="0" destOrd="0" presId="urn:microsoft.com/office/officeart/2017/3/layout/HorizontalPathTimeline"/>
    <dgm:cxn modelId="{BF2BEB25-656F-47FD-92A1-2844623EF749}" srcId="{AE76A7FF-5F58-46F8-93CB-8C5CF8C64C90}" destId="{AD17B5F8-0F19-4FBE-A6CF-7A13DF3BCADA}" srcOrd="0" destOrd="0" parTransId="{5154FB29-9C04-459E-91DE-30DB914B7420}" sibTransId="{77474716-E4E9-4867-BD3D-41E5DC02DE27}"/>
    <dgm:cxn modelId="{6D523F28-95EF-C649-979A-90307EE7381D}" type="presOf" srcId="{60507889-7BAC-4B5E-A582-B1F123E35D0A}" destId="{62062F26-3F95-C246-B2BA-24BBAE92CFC8}" srcOrd="0" destOrd="0" presId="urn:microsoft.com/office/officeart/2017/3/layout/HorizontalPathTimeline"/>
    <dgm:cxn modelId="{8FED2329-B343-4901-8863-3A7A95B376E1}" srcId="{67D7871D-6EE4-4E30-98F2-EA5A84A09107}" destId="{40364E19-28D1-4864-B94D-8055F3123C48}" srcOrd="4" destOrd="0" parTransId="{09B460E6-C8FD-4E1D-9223-463D3CDB7638}" sibTransId="{14BAF7E3-176D-4C3C-9607-9BF88F692267}"/>
    <dgm:cxn modelId="{AB96BD2D-DA93-4A5F-B7AE-67F4E32F1114}" srcId="{67D7871D-6EE4-4E30-98F2-EA5A84A09107}" destId="{434320F8-DE83-4EB8-919F-5D90D08C3BF1}" srcOrd="0" destOrd="0" parTransId="{893D04C3-4EC9-49ED-B61D-BF0C7E58D26B}" sibTransId="{E6416958-BA4D-4284-BB5B-E99950C7D9E3}"/>
    <dgm:cxn modelId="{4F69D932-1652-D741-B9C8-0B49DC6C786A}" type="presOf" srcId="{A1213DC2-ECF6-4D00-B99A-AB775257BBB1}" destId="{2A028886-E94D-F248-B200-BF04BE47698D}" srcOrd="0" destOrd="0" presId="urn:microsoft.com/office/officeart/2017/3/layout/HorizontalPathTimeline"/>
    <dgm:cxn modelId="{5CE2065E-CC99-A644-A944-A274DBC71F4D}" type="presOf" srcId="{252EDA27-4C90-4325-9B60-8E14CACE84C0}" destId="{3BE5BFD5-FEC2-0242-99C4-CB3507E4B247}" srcOrd="0" destOrd="0" presId="urn:microsoft.com/office/officeart/2017/3/layout/HorizontalPathTimeline"/>
    <dgm:cxn modelId="{9A24E15E-4742-4F34-BC97-DD77C8DEC092}" srcId="{67D7871D-6EE4-4E30-98F2-EA5A84A09107}" destId="{8ED4288D-D0E3-4C80-860E-B2EBB7885BCA}" srcOrd="8" destOrd="0" parTransId="{0717E7CA-C81E-48D6-838C-1C5DE124A744}" sibTransId="{6D8D63CB-31DB-4B3C-918C-E0AB7C208666}"/>
    <dgm:cxn modelId="{9BD2FB5F-1796-4255-8905-89687268B03E}" srcId="{67D7871D-6EE4-4E30-98F2-EA5A84A09107}" destId="{99AB7577-65AC-426B-BE2C-989A230BE139}" srcOrd="6" destOrd="0" parTransId="{A10E184F-ED50-4A81-B3B2-6DE36D3C1CE5}" sibTransId="{4240630D-2BC9-42EB-9D47-4789E3542FFB}"/>
    <dgm:cxn modelId="{9C2B7766-843A-42B9-936F-2647034F2539}" srcId="{40364E19-28D1-4864-B94D-8055F3123C48}" destId="{D38E4EE1-2A57-4522-9F12-0BB04FF1F8AC}" srcOrd="0" destOrd="0" parTransId="{16A03BAB-7A71-4FA8-9928-50128FC24786}" sibTransId="{9ED98FAB-A488-4C8C-B2A9-830E90291B34}"/>
    <dgm:cxn modelId="{42989967-0595-B441-BA7A-F0AF8B1EB4DC}" type="presOf" srcId="{67D7871D-6EE4-4E30-98F2-EA5A84A09107}" destId="{8DB71CBE-F5D7-A84E-814D-319E614C9B61}" srcOrd="0" destOrd="0" presId="urn:microsoft.com/office/officeart/2017/3/layout/HorizontalPathTimeline"/>
    <dgm:cxn modelId="{768B0555-C162-48D5-B893-2913EC4A916C}" srcId="{99AB7577-65AC-426B-BE2C-989A230BE139}" destId="{252EDA27-4C90-4325-9B60-8E14CACE84C0}" srcOrd="0" destOrd="0" parTransId="{6DA376B5-7343-4D69-BD42-77112BA4EC86}" sibTransId="{AD9EC1C4-ACF8-4113-84B6-D6B740F40721}"/>
    <dgm:cxn modelId="{F0F7BB58-76E7-418F-920D-FC95C9A19862}" srcId="{B8B5E3D0-F0B4-4544-8B87-AF6644DFF436}" destId="{75AFBB0D-4C8B-4702-8E95-73B332E3FAAC}" srcOrd="0" destOrd="0" parTransId="{F11537CC-B456-48FF-A49F-C798A08EA5FC}" sibTransId="{4490A716-CBA2-4CCA-BD61-C843D93876A2}"/>
    <dgm:cxn modelId="{1CAFD078-3B92-684A-A67C-33EF59C0D6B8}" type="presOf" srcId="{457E69A4-B665-4ECB-B56A-5127E8197106}" destId="{00BA7A65-7EAC-AC40-AEE5-D6EB6933CD9B}" srcOrd="0" destOrd="0" presId="urn:microsoft.com/office/officeart/2017/3/layout/HorizontalPathTimeline"/>
    <dgm:cxn modelId="{F08F2380-023D-481C-9D72-58FA5F424441}" srcId="{6CD3F0D0-EB47-429E-9DBB-726BE83863A2}" destId="{A24C1EBD-6F13-47C0-A47A-1C1762EDB231}" srcOrd="0" destOrd="0" parTransId="{5FFDC397-9B4D-4E1E-97FA-A436D5302CD8}" sibTransId="{1F998CAE-06A1-40ED-ACAE-3C8D2215BF1E}"/>
    <dgm:cxn modelId="{CE504180-4F91-4169-A9B9-350EC1C7E851}" srcId="{67D7871D-6EE4-4E30-98F2-EA5A84A09107}" destId="{4CEDC37A-0A08-472E-80E9-64D289F43B8C}" srcOrd="2" destOrd="0" parTransId="{1683E2F6-EB23-4F39-B5C5-DDD87257FD56}" sibTransId="{C0981699-8F0B-40B0-A695-81E6D3D29244}"/>
    <dgm:cxn modelId="{07C17789-53AF-0840-A8A5-FB6CCF85CB58}" type="presOf" srcId="{6CD3F0D0-EB47-429E-9DBB-726BE83863A2}" destId="{D3F140C7-AC70-D948-80A8-DB158E935E25}" srcOrd="0" destOrd="0" presId="urn:microsoft.com/office/officeart/2017/3/layout/HorizontalPathTimeline"/>
    <dgm:cxn modelId="{87A4439A-D072-5842-A030-0493B2D60F5C}" type="presOf" srcId="{4CEDC37A-0A08-472E-80E9-64D289F43B8C}" destId="{C899EAB3-BAE2-FB4F-8297-70868539BBC4}" srcOrd="0" destOrd="0" presId="urn:microsoft.com/office/officeart/2017/3/layout/HorizontalPathTimeline"/>
    <dgm:cxn modelId="{C0AA019D-CEC2-4246-A49C-186F0FF580DA}" type="presOf" srcId="{B8B5E3D0-F0B4-4544-8B87-AF6644DFF436}" destId="{48BAF75F-641C-9B4E-822F-9DF53D0B860A}" srcOrd="0" destOrd="0" presId="urn:microsoft.com/office/officeart/2017/3/layout/HorizontalPathTimeline"/>
    <dgm:cxn modelId="{604E0E9E-20B6-40ED-9B26-165A6E80823A}" srcId="{434320F8-DE83-4EB8-919F-5D90D08C3BF1}" destId="{60507889-7BAC-4B5E-A582-B1F123E35D0A}" srcOrd="0" destOrd="0" parTransId="{FE3F96FE-51AE-4BF1-8A85-CF2C5D707C3A}" sibTransId="{94E38C63-6455-4408-AFE5-D6DC357C73C2}"/>
    <dgm:cxn modelId="{46DFE9A2-1F76-F947-B8CF-F2E08019215A}" type="presOf" srcId="{7F5C04F0-9CCA-4533-898F-0DDF9D9B472E}" destId="{0D8BFA4F-BC8F-B142-8FEA-2C646E3773ED}" srcOrd="0" destOrd="0" presId="urn:microsoft.com/office/officeart/2017/3/layout/HorizontalPathTimeline"/>
    <dgm:cxn modelId="{4B2F96A6-5571-8247-9726-66910B28BE0D}" type="presOf" srcId="{E63957D3-42F5-4D62-9757-3C8A2840FA85}" destId="{4D0CEEF4-3B98-8348-99E5-913426BF89C8}" srcOrd="0" destOrd="0" presId="urn:microsoft.com/office/officeart/2017/3/layout/HorizontalPathTimeline"/>
    <dgm:cxn modelId="{0A6DF5A6-B0D5-459B-AC72-DC86DD5A37C6}" srcId="{67D7871D-6EE4-4E30-98F2-EA5A84A09107}" destId="{7F5C04F0-9CCA-4533-898F-0DDF9D9B472E}" srcOrd="3" destOrd="0" parTransId="{7187835F-C6A6-4B69-A246-7CDB1BFE9D7C}" sibTransId="{0477CF09-981E-4B74-8E18-C00486571A63}"/>
    <dgm:cxn modelId="{BECC24B3-D00A-3844-9C61-478C79952C64}" type="presOf" srcId="{AD17B5F8-0F19-4FBE-A6CF-7A13DF3BCADA}" destId="{C2D35DD4-6250-5C46-804C-BCEFC10201EF}" srcOrd="0" destOrd="0" presId="urn:microsoft.com/office/officeart/2017/3/layout/HorizontalPathTimeline"/>
    <dgm:cxn modelId="{97BE40B3-BDB3-3C4C-BFF6-93C3E8B49172}" type="presOf" srcId="{8ED4288D-D0E3-4C80-860E-B2EBB7885BCA}" destId="{E75CBC93-A92C-4D4D-BE84-9768F2FCB7A4}" srcOrd="0" destOrd="0" presId="urn:microsoft.com/office/officeart/2017/3/layout/HorizontalPathTimeline"/>
    <dgm:cxn modelId="{C6F631C0-DC43-4444-8D86-28D2EF4605E5}" type="presOf" srcId="{75AFBB0D-4C8B-4702-8E95-73B332E3FAAC}" destId="{17D1F85E-F083-3F42-979E-79639D4AC417}" srcOrd="0" destOrd="0" presId="urn:microsoft.com/office/officeart/2017/3/layout/HorizontalPathTimeline"/>
    <dgm:cxn modelId="{678A38CD-6D6E-427E-81EA-2746AB3EDDE8}" srcId="{4CEDC37A-0A08-472E-80E9-64D289F43B8C}" destId="{457E69A4-B665-4ECB-B56A-5127E8197106}" srcOrd="0" destOrd="0" parTransId="{D7B49699-9A10-4793-B711-DC5C23E4D209}" sibTransId="{64013C57-08D0-40BC-9C8D-F5719D34B110}"/>
    <dgm:cxn modelId="{F559F5D7-EB82-F144-B27D-835E0BBA215A}" type="presOf" srcId="{AE76A7FF-5F58-46F8-93CB-8C5CF8C64C90}" destId="{2FD3FFAA-DDF7-E54A-9954-FEC9B5A6803D}" srcOrd="0" destOrd="0" presId="urn:microsoft.com/office/officeart/2017/3/layout/HorizontalPathTimeline"/>
    <dgm:cxn modelId="{9330BFD9-0277-4C5F-9428-23007D6DB2B6}" srcId="{7F5C04F0-9CCA-4533-898F-0DDF9D9B472E}" destId="{A1213DC2-ECF6-4D00-B99A-AB775257BBB1}" srcOrd="0" destOrd="0" parTransId="{EEEC1F35-6DD2-4233-B56F-F62F43F8B999}" sibTransId="{51DF06FE-B723-4E37-AC79-225F965E25DF}"/>
    <dgm:cxn modelId="{AE3DD0DB-F5C3-B24E-B297-2B6F214BFCE6}" type="presOf" srcId="{A24C1EBD-6F13-47C0-A47A-1C1762EDB231}" destId="{82E63691-3137-0044-BF97-F3CD5708A6D6}" srcOrd="0" destOrd="0" presId="urn:microsoft.com/office/officeart/2017/3/layout/HorizontalPathTimeline"/>
    <dgm:cxn modelId="{938458F4-F9D6-4B1B-8F33-99A9C15557B2}" srcId="{67D7871D-6EE4-4E30-98F2-EA5A84A09107}" destId="{B8B5E3D0-F0B4-4544-8B87-AF6644DFF436}" srcOrd="7" destOrd="0" parTransId="{71B6CE5F-1857-4BFF-83B8-77F145D5512D}" sibTransId="{B34298E5-0AB7-4BCF-B3CC-B9DF687B7CCC}"/>
    <dgm:cxn modelId="{7A6FE8FA-CAE9-49C5-ABF2-46790FBA1B4B}" srcId="{67D7871D-6EE4-4E30-98F2-EA5A84A09107}" destId="{AE76A7FF-5F58-46F8-93CB-8C5CF8C64C90}" srcOrd="5" destOrd="0" parTransId="{C429F648-995D-4C5A-AEEC-24D60EB89D3F}" sibTransId="{6C09022E-6351-48EB-9D76-ECF00EE4369E}"/>
    <dgm:cxn modelId="{BD8AE893-41B2-C84B-BF3F-8D2D2F6A9247}" type="presParOf" srcId="{8DB71CBE-F5D7-A84E-814D-319E614C9B61}" destId="{FF11FAE8-39BB-4A47-9AA2-B57E47CF3209}" srcOrd="0" destOrd="0" presId="urn:microsoft.com/office/officeart/2017/3/layout/HorizontalPathTimeline"/>
    <dgm:cxn modelId="{C8C4DC0B-C849-6243-A65D-EB732C4FDED1}" type="presParOf" srcId="{8DB71CBE-F5D7-A84E-814D-319E614C9B61}" destId="{BEC5EED7-FE3D-9443-A714-640752F8F67D}" srcOrd="1" destOrd="0" presId="urn:microsoft.com/office/officeart/2017/3/layout/HorizontalPathTimeline"/>
    <dgm:cxn modelId="{3BF287C0-3BE8-334B-9A89-565096B85C5B}" type="presParOf" srcId="{BEC5EED7-FE3D-9443-A714-640752F8F67D}" destId="{2AB54C93-E85A-BF41-B6D4-7FF47394E102}" srcOrd="0" destOrd="0" presId="urn:microsoft.com/office/officeart/2017/3/layout/HorizontalPathTimeline"/>
    <dgm:cxn modelId="{6E46FC39-D4E1-294E-B826-6DFFCD57C4FD}" type="presParOf" srcId="{2AB54C93-E85A-BF41-B6D4-7FF47394E102}" destId="{55B0FB45-A0B6-3949-841E-9CDAA2868BC2}" srcOrd="0" destOrd="0" presId="urn:microsoft.com/office/officeart/2017/3/layout/HorizontalPathTimeline"/>
    <dgm:cxn modelId="{E10845CF-5F93-8244-834D-5B67EC25C172}" type="presParOf" srcId="{2AB54C93-E85A-BF41-B6D4-7FF47394E102}" destId="{4385F84E-9BBA-CD40-88CC-475985204C38}" srcOrd="1" destOrd="0" presId="urn:microsoft.com/office/officeart/2017/3/layout/HorizontalPathTimeline"/>
    <dgm:cxn modelId="{72762E94-4752-2044-BDFB-37E0A0D7B8B3}" type="presParOf" srcId="{4385F84E-9BBA-CD40-88CC-475985204C38}" destId="{62062F26-3F95-C246-B2BA-24BBAE92CFC8}" srcOrd="0" destOrd="0" presId="urn:microsoft.com/office/officeart/2017/3/layout/HorizontalPathTimeline"/>
    <dgm:cxn modelId="{02D8CAEB-2CBF-BF42-BDC4-2020F837040F}" type="presParOf" srcId="{4385F84E-9BBA-CD40-88CC-475985204C38}" destId="{1C834656-DCEB-E54A-A19F-A28A575A912B}" srcOrd="1" destOrd="0" presId="urn:microsoft.com/office/officeart/2017/3/layout/HorizontalPathTimeline"/>
    <dgm:cxn modelId="{5AD8674E-C0B1-6C49-A21B-2F016794816B}" type="presParOf" srcId="{2AB54C93-E85A-BF41-B6D4-7FF47394E102}" destId="{2391B644-7BCE-AA4B-9F63-635CECC8D8D1}" srcOrd="2" destOrd="0" presId="urn:microsoft.com/office/officeart/2017/3/layout/HorizontalPathTimeline"/>
    <dgm:cxn modelId="{B44BA5D5-60C4-F64B-BFD2-E4DBC161355B}" type="presParOf" srcId="{2AB54C93-E85A-BF41-B6D4-7FF47394E102}" destId="{AD58C6E1-1B91-724E-BFEB-14D1C1581010}" srcOrd="3" destOrd="0" presId="urn:microsoft.com/office/officeart/2017/3/layout/HorizontalPathTimeline"/>
    <dgm:cxn modelId="{4A65FC03-54B7-AF44-8F2E-81DF0F48B2F5}" type="presParOf" srcId="{2AB54C93-E85A-BF41-B6D4-7FF47394E102}" destId="{3D508176-E495-8146-975A-92DB1286ECD7}" srcOrd="4" destOrd="0" presId="urn:microsoft.com/office/officeart/2017/3/layout/HorizontalPathTimeline"/>
    <dgm:cxn modelId="{31EC9E01-CF5C-C149-9ED3-56B53E7FEFC8}" type="presParOf" srcId="{BEC5EED7-FE3D-9443-A714-640752F8F67D}" destId="{5270E4D0-E5FF-814E-A40D-A62D485AE4FD}" srcOrd="1" destOrd="0" presId="urn:microsoft.com/office/officeart/2017/3/layout/HorizontalPathTimeline"/>
    <dgm:cxn modelId="{7D3BD67D-F481-084C-BE40-798E9B155E65}" type="presParOf" srcId="{BEC5EED7-FE3D-9443-A714-640752F8F67D}" destId="{B10694EB-C235-C045-B8CE-3DBF9ED9575E}" srcOrd="2" destOrd="0" presId="urn:microsoft.com/office/officeart/2017/3/layout/HorizontalPathTimeline"/>
    <dgm:cxn modelId="{27EEC068-3714-BE48-B9B3-121032493DEA}" type="presParOf" srcId="{B10694EB-C235-C045-B8CE-3DBF9ED9575E}" destId="{D3F140C7-AC70-D948-80A8-DB158E935E25}" srcOrd="0" destOrd="0" presId="urn:microsoft.com/office/officeart/2017/3/layout/HorizontalPathTimeline"/>
    <dgm:cxn modelId="{93BD5204-4D2E-B441-8542-6511CA141B58}" type="presParOf" srcId="{B10694EB-C235-C045-B8CE-3DBF9ED9575E}" destId="{DA6AB802-92D5-0B4E-9A5B-ABA36C066BFE}" srcOrd="1" destOrd="0" presId="urn:microsoft.com/office/officeart/2017/3/layout/HorizontalPathTimeline"/>
    <dgm:cxn modelId="{6ED5B9E1-CBA8-5A40-AA1F-3E56D78D65E0}" type="presParOf" srcId="{DA6AB802-92D5-0B4E-9A5B-ABA36C066BFE}" destId="{82E63691-3137-0044-BF97-F3CD5708A6D6}" srcOrd="0" destOrd="0" presId="urn:microsoft.com/office/officeart/2017/3/layout/HorizontalPathTimeline"/>
    <dgm:cxn modelId="{991B25A8-50D0-F043-B799-F7EB6372A65E}" type="presParOf" srcId="{DA6AB802-92D5-0B4E-9A5B-ABA36C066BFE}" destId="{8BB78F44-CB07-8E4A-B153-63654D1F5961}" srcOrd="1" destOrd="0" presId="urn:microsoft.com/office/officeart/2017/3/layout/HorizontalPathTimeline"/>
    <dgm:cxn modelId="{D80C5012-AE3B-9148-ADA0-1C7129C4567E}" type="presParOf" srcId="{B10694EB-C235-C045-B8CE-3DBF9ED9575E}" destId="{02FB42B7-1B47-3241-89B5-BAA1F9FA73FE}" srcOrd="2" destOrd="0" presId="urn:microsoft.com/office/officeart/2017/3/layout/HorizontalPathTimeline"/>
    <dgm:cxn modelId="{D86D0A6B-DF1C-F041-9158-C731C62492B5}" type="presParOf" srcId="{B10694EB-C235-C045-B8CE-3DBF9ED9575E}" destId="{45564BFD-049B-A14D-A2B1-4B6D4CE20F10}" srcOrd="3" destOrd="0" presId="urn:microsoft.com/office/officeart/2017/3/layout/HorizontalPathTimeline"/>
    <dgm:cxn modelId="{00808978-8DFA-794A-965D-F898E03A7707}" type="presParOf" srcId="{B10694EB-C235-C045-B8CE-3DBF9ED9575E}" destId="{CDACE528-D7C3-5B41-8C9D-D6051059C7C9}" srcOrd="4" destOrd="0" presId="urn:microsoft.com/office/officeart/2017/3/layout/HorizontalPathTimeline"/>
    <dgm:cxn modelId="{77E0773A-2C33-C344-ACAA-44D16F2A10D0}" type="presParOf" srcId="{BEC5EED7-FE3D-9443-A714-640752F8F67D}" destId="{10E03043-7075-CB4D-938D-FAC08AC3E765}" srcOrd="3" destOrd="0" presId="urn:microsoft.com/office/officeart/2017/3/layout/HorizontalPathTimeline"/>
    <dgm:cxn modelId="{841BC2F8-731B-134B-B99F-A76B0FA98F71}" type="presParOf" srcId="{BEC5EED7-FE3D-9443-A714-640752F8F67D}" destId="{809213CF-2DD8-E347-BE1E-83551F4B7095}" srcOrd="4" destOrd="0" presId="urn:microsoft.com/office/officeart/2017/3/layout/HorizontalPathTimeline"/>
    <dgm:cxn modelId="{656CADD6-140D-D841-8168-490D8D5527E0}" type="presParOf" srcId="{809213CF-2DD8-E347-BE1E-83551F4B7095}" destId="{C899EAB3-BAE2-FB4F-8297-70868539BBC4}" srcOrd="0" destOrd="0" presId="urn:microsoft.com/office/officeart/2017/3/layout/HorizontalPathTimeline"/>
    <dgm:cxn modelId="{BB98C4D1-2415-704C-B3D2-B60564CD7A24}" type="presParOf" srcId="{809213CF-2DD8-E347-BE1E-83551F4B7095}" destId="{37451913-84D0-D441-9104-3B4B95CA7543}" srcOrd="1" destOrd="0" presId="urn:microsoft.com/office/officeart/2017/3/layout/HorizontalPathTimeline"/>
    <dgm:cxn modelId="{2A8FD3CF-FC50-E349-B82C-C51D068313F9}" type="presParOf" srcId="{37451913-84D0-D441-9104-3B4B95CA7543}" destId="{00BA7A65-7EAC-AC40-AEE5-D6EB6933CD9B}" srcOrd="0" destOrd="0" presId="urn:microsoft.com/office/officeart/2017/3/layout/HorizontalPathTimeline"/>
    <dgm:cxn modelId="{47C01F76-CF4C-574E-95A3-EE0346ECA0BD}" type="presParOf" srcId="{37451913-84D0-D441-9104-3B4B95CA7543}" destId="{66F73D8C-B1E0-4D46-9D07-C80929D7A9AB}" srcOrd="1" destOrd="0" presId="urn:microsoft.com/office/officeart/2017/3/layout/HorizontalPathTimeline"/>
    <dgm:cxn modelId="{A08CB85C-7696-F049-BF94-B3EA1B727A89}" type="presParOf" srcId="{809213CF-2DD8-E347-BE1E-83551F4B7095}" destId="{0AB1C543-847E-EE4E-9A31-BFF88FD04388}" srcOrd="2" destOrd="0" presId="urn:microsoft.com/office/officeart/2017/3/layout/HorizontalPathTimeline"/>
    <dgm:cxn modelId="{797A9A92-EE2C-D04F-A50A-52D2FEA17A77}" type="presParOf" srcId="{809213CF-2DD8-E347-BE1E-83551F4B7095}" destId="{E989F3D0-EBA7-D44C-BAAE-708A2013A795}" srcOrd="3" destOrd="0" presId="urn:microsoft.com/office/officeart/2017/3/layout/HorizontalPathTimeline"/>
    <dgm:cxn modelId="{335FED72-E4F9-7441-A61E-AAA4106AACA6}" type="presParOf" srcId="{809213CF-2DD8-E347-BE1E-83551F4B7095}" destId="{9D6A120A-F7F0-BC4B-92C2-A7F18145A8A7}" srcOrd="4" destOrd="0" presId="urn:microsoft.com/office/officeart/2017/3/layout/HorizontalPathTimeline"/>
    <dgm:cxn modelId="{AF8E4710-865C-AD49-81B1-3B7B9AD781AB}" type="presParOf" srcId="{BEC5EED7-FE3D-9443-A714-640752F8F67D}" destId="{C9920095-48E6-104B-9FA2-6CC2B68617AF}" srcOrd="5" destOrd="0" presId="urn:microsoft.com/office/officeart/2017/3/layout/HorizontalPathTimeline"/>
    <dgm:cxn modelId="{9799A808-B6DC-3244-B756-9B94B187DAEB}" type="presParOf" srcId="{BEC5EED7-FE3D-9443-A714-640752F8F67D}" destId="{14CABA1C-80F4-EB4F-89FA-074E5177FA09}" srcOrd="6" destOrd="0" presId="urn:microsoft.com/office/officeart/2017/3/layout/HorizontalPathTimeline"/>
    <dgm:cxn modelId="{4939511D-C110-8347-A26E-7BDEF56C18A9}" type="presParOf" srcId="{14CABA1C-80F4-EB4F-89FA-074E5177FA09}" destId="{0D8BFA4F-BC8F-B142-8FEA-2C646E3773ED}" srcOrd="0" destOrd="0" presId="urn:microsoft.com/office/officeart/2017/3/layout/HorizontalPathTimeline"/>
    <dgm:cxn modelId="{2A4F8588-98BC-C44B-A047-209039D5DA86}" type="presParOf" srcId="{14CABA1C-80F4-EB4F-89FA-074E5177FA09}" destId="{69C0DE92-5FBE-9E4B-BDD5-DB8899E92E6E}" srcOrd="1" destOrd="0" presId="urn:microsoft.com/office/officeart/2017/3/layout/HorizontalPathTimeline"/>
    <dgm:cxn modelId="{E1A16353-ACBD-B446-AAEE-672B3C105374}" type="presParOf" srcId="{69C0DE92-5FBE-9E4B-BDD5-DB8899E92E6E}" destId="{2A028886-E94D-F248-B200-BF04BE47698D}" srcOrd="0" destOrd="0" presId="urn:microsoft.com/office/officeart/2017/3/layout/HorizontalPathTimeline"/>
    <dgm:cxn modelId="{743BEDB5-E46A-F449-BDF3-D223A7DC2F0B}" type="presParOf" srcId="{69C0DE92-5FBE-9E4B-BDD5-DB8899E92E6E}" destId="{58F535F7-7C1C-7841-AA82-C47555FDBE9B}" srcOrd="1" destOrd="0" presId="urn:microsoft.com/office/officeart/2017/3/layout/HorizontalPathTimeline"/>
    <dgm:cxn modelId="{117824F8-86B2-8E44-B332-5AF70AEE2D47}" type="presParOf" srcId="{14CABA1C-80F4-EB4F-89FA-074E5177FA09}" destId="{E9FD6F13-A9EE-1845-B985-FA38665E149E}" srcOrd="2" destOrd="0" presId="urn:microsoft.com/office/officeart/2017/3/layout/HorizontalPathTimeline"/>
    <dgm:cxn modelId="{33AB8019-732D-CC44-A1FB-5F21366C20AE}" type="presParOf" srcId="{14CABA1C-80F4-EB4F-89FA-074E5177FA09}" destId="{ECDC9BB0-9FDB-A148-97E6-163FF965C2CD}" srcOrd="3" destOrd="0" presId="urn:microsoft.com/office/officeart/2017/3/layout/HorizontalPathTimeline"/>
    <dgm:cxn modelId="{742A2F34-6461-534F-AC42-4AC6CD384A33}" type="presParOf" srcId="{14CABA1C-80F4-EB4F-89FA-074E5177FA09}" destId="{27DAFE9F-B06A-A749-96CD-6224238B172C}" srcOrd="4" destOrd="0" presId="urn:microsoft.com/office/officeart/2017/3/layout/HorizontalPathTimeline"/>
    <dgm:cxn modelId="{1A190385-D8A3-8A4D-A41D-C4CF1012ADCF}" type="presParOf" srcId="{BEC5EED7-FE3D-9443-A714-640752F8F67D}" destId="{7E84AD39-2E00-D941-A70B-C3B2210EDC86}" srcOrd="7" destOrd="0" presId="urn:microsoft.com/office/officeart/2017/3/layout/HorizontalPathTimeline"/>
    <dgm:cxn modelId="{154B17A7-BE69-6047-AEAC-4AB929F6809B}" type="presParOf" srcId="{BEC5EED7-FE3D-9443-A714-640752F8F67D}" destId="{66359DFA-41A3-F549-912C-0BBC7DC1AD9D}" srcOrd="8" destOrd="0" presId="urn:microsoft.com/office/officeart/2017/3/layout/HorizontalPathTimeline"/>
    <dgm:cxn modelId="{040073EA-2C06-0A4B-9C30-D6457CAC52AB}" type="presParOf" srcId="{66359DFA-41A3-F549-912C-0BBC7DC1AD9D}" destId="{DFB3F91E-7B90-144E-AEDF-8A4C38137E3E}" srcOrd="0" destOrd="0" presId="urn:microsoft.com/office/officeart/2017/3/layout/HorizontalPathTimeline"/>
    <dgm:cxn modelId="{6E91877A-B1BE-1447-ABC8-6E1C9CE7D490}" type="presParOf" srcId="{66359DFA-41A3-F549-912C-0BBC7DC1AD9D}" destId="{13016998-E52C-D14D-8D76-55E13CCD6AE2}" srcOrd="1" destOrd="0" presId="urn:microsoft.com/office/officeart/2017/3/layout/HorizontalPathTimeline"/>
    <dgm:cxn modelId="{AAC802CA-C708-2D4D-9775-5FD93E12A952}" type="presParOf" srcId="{13016998-E52C-D14D-8D76-55E13CCD6AE2}" destId="{9CED05C2-8036-2E43-BF12-83B4917DBAB0}" srcOrd="0" destOrd="0" presId="urn:microsoft.com/office/officeart/2017/3/layout/HorizontalPathTimeline"/>
    <dgm:cxn modelId="{F732380B-CD8E-2047-8A15-758D83720D1A}" type="presParOf" srcId="{13016998-E52C-D14D-8D76-55E13CCD6AE2}" destId="{29C5D377-F1A5-9646-84A1-4CD4B79564A8}" srcOrd="1" destOrd="0" presId="urn:microsoft.com/office/officeart/2017/3/layout/HorizontalPathTimeline"/>
    <dgm:cxn modelId="{0CDB044A-19BD-9341-9367-DEED604E03EA}" type="presParOf" srcId="{66359DFA-41A3-F549-912C-0BBC7DC1AD9D}" destId="{73C41C5B-26AD-5B4F-8EE9-3B18E5E1B65E}" srcOrd="2" destOrd="0" presId="urn:microsoft.com/office/officeart/2017/3/layout/HorizontalPathTimeline"/>
    <dgm:cxn modelId="{15A542BB-172D-3D47-A2F9-BF4B9DE0C517}" type="presParOf" srcId="{66359DFA-41A3-F549-912C-0BBC7DC1AD9D}" destId="{B5D1873E-AE37-E44F-8795-ED97D03EA9BD}" srcOrd="3" destOrd="0" presId="urn:microsoft.com/office/officeart/2017/3/layout/HorizontalPathTimeline"/>
    <dgm:cxn modelId="{76318D39-1EA0-4749-B4B5-65BEA3F4346A}" type="presParOf" srcId="{66359DFA-41A3-F549-912C-0BBC7DC1AD9D}" destId="{9185D0F8-A440-8A49-AEAC-D534E460F4A2}" srcOrd="4" destOrd="0" presId="urn:microsoft.com/office/officeart/2017/3/layout/HorizontalPathTimeline"/>
    <dgm:cxn modelId="{0373D194-D039-BC4D-8FB8-0C55FC94FC6F}" type="presParOf" srcId="{BEC5EED7-FE3D-9443-A714-640752F8F67D}" destId="{FFFCBBB3-22C6-7D47-AC1B-869BC8B5DDAC}" srcOrd="9" destOrd="0" presId="urn:microsoft.com/office/officeart/2017/3/layout/HorizontalPathTimeline"/>
    <dgm:cxn modelId="{6B17C14E-548F-6D4E-B7C6-888D0D2CA540}" type="presParOf" srcId="{BEC5EED7-FE3D-9443-A714-640752F8F67D}" destId="{F5CC0413-AA83-F344-AE43-EF7B3E5E767C}" srcOrd="10" destOrd="0" presId="urn:microsoft.com/office/officeart/2017/3/layout/HorizontalPathTimeline"/>
    <dgm:cxn modelId="{AD1462C5-848B-AC48-BE0F-43181CC0E3E1}" type="presParOf" srcId="{F5CC0413-AA83-F344-AE43-EF7B3E5E767C}" destId="{2FD3FFAA-DDF7-E54A-9954-FEC9B5A6803D}" srcOrd="0" destOrd="0" presId="urn:microsoft.com/office/officeart/2017/3/layout/HorizontalPathTimeline"/>
    <dgm:cxn modelId="{76D0A6CF-5A43-8940-BFF3-6DC636F3F132}" type="presParOf" srcId="{F5CC0413-AA83-F344-AE43-EF7B3E5E767C}" destId="{E86B777B-0B6D-0B4B-A62A-8B335CEF196A}" srcOrd="1" destOrd="0" presId="urn:microsoft.com/office/officeart/2017/3/layout/HorizontalPathTimeline"/>
    <dgm:cxn modelId="{E8ADBBEC-CA12-D243-A3E1-D55BE8A1D150}" type="presParOf" srcId="{E86B777B-0B6D-0B4B-A62A-8B335CEF196A}" destId="{C2D35DD4-6250-5C46-804C-BCEFC10201EF}" srcOrd="0" destOrd="0" presId="urn:microsoft.com/office/officeart/2017/3/layout/HorizontalPathTimeline"/>
    <dgm:cxn modelId="{E53A6945-F269-8046-BF2F-C09E3F6C99CA}" type="presParOf" srcId="{E86B777B-0B6D-0B4B-A62A-8B335CEF196A}" destId="{56D04A2D-BFB8-F44F-A1F0-96EC0BA851D0}" srcOrd="1" destOrd="0" presId="urn:microsoft.com/office/officeart/2017/3/layout/HorizontalPathTimeline"/>
    <dgm:cxn modelId="{1A7EBA2B-70D9-DC46-94A1-C2D6EC675955}" type="presParOf" srcId="{F5CC0413-AA83-F344-AE43-EF7B3E5E767C}" destId="{FBADD12C-AD8A-7E43-A4C7-C19200DF7F14}" srcOrd="2" destOrd="0" presId="urn:microsoft.com/office/officeart/2017/3/layout/HorizontalPathTimeline"/>
    <dgm:cxn modelId="{EAB12DD4-E9F7-D947-B58D-442096EF5B4B}" type="presParOf" srcId="{F5CC0413-AA83-F344-AE43-EF7B3E5E767C}" destId="{2CCAD865-96E1-0A42-88C8-97E72009BDF8}" srcOrd="3" destOrd="0" presId="urn:microsoft.com/office/officeart/2017/3/layout/HorizontalPathTimeline"/>
    <dgm:cxn modelId="{BEFD91A8-A515-BF47-8AA3-9A9DB7B02065}" type="presParOf" srcId="{F5CC0413-AA83-F344-AE43-EF7B3E5E767C}" destId="{7E85816E-64FC-A240-AFF7-C5D0055B61D7}" srcOrd="4" destOrd="0" presId="urn:microsoft.com/office/officeart/2017/3/layout/HorizontalPathTimeline"/>
    <dgm:cxn modelId="{DC2033F4-D644-8142-9EAF-F168A1E60BB8}" type="presParOf" srcId="{BEC5EED7-FE3D-9443-A714-640752F8F67D}" destId="{D63221BD-9F8B-434C-902F-2766B2A4D7D6}" srcOrd="11" destOrd="0" presId="urn:microsoft.com/office/officeart/2017/3/layout/HorizontalPathTimeline"/>
    <dgm:cxn modelId="{AF819246-754B-9845-8E03-2AE77D45063D}" type="presParOf" srcId="{BEC5EED7-FE3D-9443-A714-640752F8F67D}" destId="{78727BE3-51B9-A64B-BA4F-2225D9431E60}" srcOrd="12" destOrd="0" presId="urn:microsoft.com/office/officeart/2017/3/layout/HorizontalPathTimeline"/>
    <dgm:cxn modelId="{6028A276-F215-1F41-9574-5A029971B8F1}" type="presParOf" srcId="{78727BE3-51B9-A64B-BA4F-2225D9431E60}" destId="{2C3DB072-226A-0840-9716-FB9E0AEAEED8}" srcOrd="0" destOrd="0" presId="urn:microsoft.com/office/officeart/2017/3/layout/HorizontalPathTimeline"/>
    <dgm:cxn modelId="{1C00D962-08D8-1A43-8FDE-F84EB4216C1A}" type="presParOf" srcId="{78727BE3-51B9-A64B-BA4F-2225D9431E60}" destId="{183FBBA1-14D7-0B44-B57A-CC87738FE835}" srcOrd="1" destOrd="0" presId="urn:microsoft.com/office/officeart/2017/3/layout/HorizontalPathTimeline"/>
    <dgm:cxn modelId="{36221772-CD07-1C4B-A11D-E6EDA3788465}" type="presParOf" srcId="{183FBBA1-14D7-0B44-B57A-CC87738FE835}" destId="{3BE5BFD5-FEC2-0242-99C4-CB3507E4B247}" srcOrd="0" destOrd="0" presId="urn:microsoft.com/office/officeart/2017/3/layout/HorizontalPathTimeline"/>
    <dgm:cxn modelId="{AF5B53A4-84C6-8242-85F1-F0429711D18E}" type="presParOf" srcId="{183FBBA1-14D7-0B44-B57A-CC87738FE835}" destId="{06C7EDA3-1215-DF4B-B7EA-9901087D9E60}" srcOrd="1" destOrd="0" presId="urn:microsoft.com/office/officeart/2017/3/layout/HorizontalPathTimeline"/>
    <dgm:cxn modelId="{A5011079-9DB6-644C-B776-3DB012978645}" type="presParOf" srcId="{78727BE3-51B9-A64B-BA4F-2225D9431E60}" destId="{C3C621DB-1A6D-3F4F-8D22-4994367ABA58}" srcOrd="2" destOrd="0" presId="urn:microsoft.com/office/officeart/2017/3/layout/HorizontalPathTimeline"/>
    <dgm:cxn modelId="{DF639DC7-53A3-0E4A-A5B6-CE25C187E71D}" type="presParOf" srcId="{78727BE3-51B9-A64B-BA4F-2225D9431E60}" destId="{99599828-474E-2B47-A669-43405719EDE9}" srcOrd="3" destOrd="0" presId="urn:microsoft.com/office/officeart/2017/3/layout/HorizontalPathTimeline"/>
    <dgm:cxn modelId="{167396D5-7773-6848-AB4C-6FE789DA75FA}" type="presParOf" srcId="{78727BE3-51B9-A64B-BA4F-2225D9431E60}" destId="{3B04A59C-AA80-A940-A846-472DA1E52D4C}" srcOrd="4" destOrd="0" presId="urn:microsoft.com/office/officeart/2017/3/layout/HorizontalPathTimeline"/>
    <dgm:cxn modelId="{FF54442A-2513-8B49-A088-1B01C9AA3965}" type="presParOf" srcId="{BEC5EED7-FE3D-9443-A714-640752F8F67D}" destId="{9951EF7C-BAB9-9B46-A01C-3D6435A73186}" srcOrd="13" destOrd="0" presId="urn:microsoft.com/office/officeart/2017/3/layout/HorizontalPathTimeline"/>
    <dgm:cxn modelId="{A53BE593-D530-CC43-B02D-4739CCA738D3}" type="presParOf" srcId="{BEC5EED7-FE3D-9443-A714-640752F8F67D}" destId="{96C604C0-7830-2548-B043-B5A26655FFDF}" srcOrd="14" destOrd="0" presId="urn:microsoft.com/office/officeart/2017/3/layout/HorizontalPathTimeline"/>
    <dgm:cxn modelId="{4C87EAC1-8219-374A-94C0-A6254E9096CC}" type="presParOf" srcId="{96C604C0-7830-2548-B043-B5A26655FFDF}" destId="{48BAF75F-641C-9B4E-822F-9DF53D0B860A}" srcOrd="0" destOrd="0" presId="urn:microsoft.com/office/officeart/2017/3/layout/HorizontalPathTimeline"/>
    <dgm:cxn modelId="{E31491D1-9578-044A-85E4-C7A91ECA5DA1}" type="presParOf" srcId="{96C604C0-7830-2548-B043-B5A26655FFDF}" destId="{BD77750B-BDA3-D94F-A626-C95E3ECFC1AF}" srcOrd="1" destOrd="0" presId="urn:microsoft.com/office/officeart/2017/3/layout/HorizontalPathTimeline"/>
    <dgm:cxn modelId="{03D4DC9B-AE11-134D-A9F0-9E116400E410}" type="presParOf" srcId="{BD77750B-BDA3-D94F-A626-C95E3ECFC1AF}" destId="{17D1F85E-F083-3F42-979E-79639D4AC417}" srcOrd="0" destOrd="0" presId="urn:microsoft.com/office/officeart/2017/3/layout/HorizontalPathTimeline"/>
    <dgm:cxn modelId="{FF9A0B63-E038-8F41-855A-3C012459D1EB}" type="presParOf" srcId="{BD77750B-BDA3-D94F-A626-C95E3ECFC1AF}" destId="{84827123-956C-3045-BB8A-90232AEF8796}" srcOrd="1" destOrd="0" presId="urn:microsoft.com/office/officeart/2017/3/layout/HorizontalPathTimeline"/>
    <dgm:cxn modelId="{65894F33-03C7-0847-AB14-BEE50FACBE3D}" type="presParOf" srcId="{96C604C0-7830-2548-B043-B5A26655FFDF}" destId="{AD0EE796-7C87-4445-9EB2-B28961B227C4}" srcOrd="2" destOrd="0" presId="urn:microsoft.com/office/officeart/2017/3/layout/HorizontalPathTimeline"/>
    <dgm:cxn modelId="{90B62503-E3A0-F841-A090-FA996E512ADD}" type="presParOf" srcId="{96C604C0-7830-2548-B043-B5A26655FFDF}" destId="{911B9CB5-B3C2-9A49-92A4-235B56C501B4}" srcOrd="3" destOrd="0" presId="urn:microsoft.com/office/officeart/2017/3/layout/HorizontalPathTimeline"/>
    <dgm:cxn modelId="{7D7133F1-64EC-424A-A669-B3012ADB7537}" type="presParOf" srcId="{96C604C0-7830-2548-B043-B5A26655FFDF}" destId="{06510B73-ED44-0143-9561-38871870CDA9}" srcOrd="4" destOrd="0" presId="urn:microsoft.com/office/officeart/2017/3/layout/HorizontalPathTimeline"/>
    <dgm:cxn modelId="{331FD04B-4A73-7B4C-8820-54A99DACC9D9}" type="presParOf" srcId="{BEC5EED7-FE3D-9443-A714-640752F8F67D}" destId="{A0E01836-D151-DA46-BC52-485940E03D13}" srcOrd="15" destOrd="0" presId="urn:microsoft.com/office/officeart/2017/3/layout/HorizontalPathTimeline"/>
    <dgm:cxn modelId="{8D01E652-EF30-944E-A45D-EFC9929635D7}" type="presParOf" srcId="{BEC5EED7-FE3D-9443-A714-640752F8F67D}" destId="{393D82E4-ED2E-A942-A7E0-C8C2B25B6C90}" srcOrd="16" destOrd="0" presId="urn:microsoft.com/office/officeart/2017/3/layout/HorizontalPathTimeline"/>
    <dgm:cxn modelId="{91531A10-51A8-F843-B961-95FC864178E3}" type="presParOf" srcId="{393D82E4-ED2E-A942-A7E0-C8C2B25B6C90}" destId="{E75CBC93-A92C-4D4D-BE84-9768F2FCB7A4}" srcOrd="0" destOrd="0" presId="urn:microsoft.com/office/officeart/2017/3/layout/HorizontalPathTimeline"/>
    <dgm:cxn modelId="{F0B49151-DDAC-7145-A40C-D03D356A4161}" type="presParOf" srcId="{393D82E4-ED2E-A942-A7E0-C8C2B25B6C90}" destId="{A4910487-BF0F-3748-83F6-25521CDADC52}" srcOrd="1" destOrd="0" presId="urn:microsoft.com/office/officeart/2017/3/layout/HorizontalPathTimeline"/>
    <dgm:cxn modelId="{856F116E-085D-D348-9F89-763EEFC86444}" type="presParOf" srcId="{A4910487-BF0F-3748-83F6-25521CDADC52}" destId="{4D0CEEF4-3B98-8348-99E5-913426BF89C8}" srcOrd="0" destOrd="0" presId="urn:microsoft.com/office/officeart/2017/3/layout/HorizontalPathTimeline"/>
    <dgm:cxn modelId="{F6DDAB28-5C21-5242-929E-F390D0411636}" type="presParOf" srcId="{A4910487-BF0F-3748-83F6-25521CDADC52}" destId="{A524E10F-BE61-5F49-8D93-81A3E058F942}" srcOrd="1" destOrd="0" presId="urn:microsoft.com/office/officeart/2017/3/layout/HorizontalPathTimeline"/>
    <dgm:cxn modelId="{6FE5D011-ED37-4C43-9DD2-F055C4764F59}" type="presParOf" srcId="{393D82E4-ED2E-A942-A7E0-C8C2B25B6C90}" destId="{DF54D499-51F1-D04E-A128-04A43033FAA8}" srcOrd="2" destOrd="0" presId="urn:microsoft.com/office/officeart/2017/3/layout/HorizontalPathTimeline"/>
    <dgm:cxn modelId="{D92A1822-EE17-574D-A8D9-1885D170FFDC}" type="presParOf" srcId="{393D82E4-ED2E-A942-A7E0-C8C2B25B6C90}" destId="{1988E13D-460D-4C40-8BB3-85E5D7380D29}" srcOrd="3" destOrd="0" presId="urn:microsoft.com/office/officeart/2017/3/layout/HorizontalPathTimeline"/>
    <dgm:cxn modelId="{5FA6C461-8D84-844F-8E56-37CA07C90A0D}" type="presParOf" srcId="{393D82E4-ED2E-A942-A7E0-C8C2B25B6C90}" destId="{16FE0FDA-582A-9E43-88BB-F61BEF5146A3}"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184382" y="2016629"/>
          <a:ext cx="1466106" cy="424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latin typeface="Hiragino Mincho Pro W3" panose="02020300000000000000" pitchFamily="18" charset="-128"/>
              <a:ea typeface="Hiragino Mincho Pro W3" panose="02020300000000000000" pitchFamily="18" charset="-128"/>
            </a:rPr>
            <a:t>1988</a:t>
          </a:r>
          <a:endParaRPr lang="en-US" sz="2000" kern="1200" dirty="0">
            <a:latin typeface="Hiragino Mincho Pro W3" panose="02020300000000000000" pitchFamily="18" charset="-128"/>
            <a:ea typeface="Hiragino Mincho Pro W3" panose="02020300000000000000" pitchFamily="18" charset="-128"/>
          </a:endParaRPr>
        </a:p>
      </dsp:txBody>
      <dsp:txXfrm>
        <a:off x="184382" y="2016629"/>
        <a:ext cx="1466106" cy="424355"/>
      </dsp:txXfrm>
    </dsp:sp>
    <dsp:sp modelId="{FF11FAE8-39BB-4A47-9AA2-B57E47CF3209}">
      <dsp:nvSpPr>
        <dsp:cNvPr id="0" name=""/>
        <dsp:cNvSpPr/>
      </dsp:nvSpPr>
      <dsp:spPr>
        <a:xfrm>
          <a:off x="0" y="1802573"/>
          <a:ext cx="9165406" cy="15021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11076" y="574805"/>
          <a:ext cx="1612717" cy="5893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Peter Davis</a:t>
          </a:r>
        </a:p>
      </dsp:txBody>
      <dsp:txXfrm>
        <a:off x="111076" y="574805"/>
        <a:ext cx="1612717" cy="589357"/>
      </dsp:txXfrm>
    </dsp:sp>
    <dsp:sp modelId="{2391B644-7BCE-AA4B-9F63-635CECC8D8D1}">
      <dsp:nvSpPr>
        <dsp:cNvPr id="0" name=""/>
        <dsp:cNvSpPr/>
      </dsp:nvSpPr>
      <dsp:spPr>
        <a:xfrm>
          <a:off x="917435" y="1164162"/>
          <a:ext cx="0" cy="63841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100699" y="1314376"/>
          <a:ext cx="1466106" cy="424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latin typeface="Hiragino Mincho Pro W3" panose="02020300000000000000" pitchFamily="18" charset="-128"/>
              <a:ea typeface="Hiragino Mincho Pro W3" panose="02020300000000000000" pitchFamily="18" charset="-128"/>
            </a:rPr>
            <a:t>1989</a:t>
          </a:r>
          <a:endParaRPr lang="en-US" sz="2000" kern="1200" dirty="0">
            <a:latin typeface="Hiragino Mincho Pro W3" panose="02020300000000000000" pitchFamily="18" charset="-128"/>
            <a:ea typeface="Hiragino Mincho Pro W3" panose="02020300000000000000" pitchFamily="18" charset="-128"/>
          </a:endParaRPr>
        </a:p>
      </dsp:txBody>
      <dsp:txXfrm>
        <a:off x="1100699" y="1314376"/>
        <a:ext cx="1466106" cy="424355"/>
      </dsp:txXfrm>
    </dsp:sp>
    <dsp:sp modelId="{82E63691-3137-0044-BF97-F3CD5708A6D6}">
      <dsp:nvSpPr>
        <dsp:cNvPr id="0" name=""/>
        <dsp:cNvSpPr/>
      </dsp:nvSpPr>
      <dsp:spPr>
        <a:xfrm>
          <a:off x="1027393" y="2591199"/>
          <a:ext cx="1612717" cy="5893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Yvonne Wolfe</a:t>
          </a:r>
        </a:p>
      </dsp:txBody>
      <dsp:txXfrm>
        <a:off x="1027393" y="2591199"/>
        <a:ext cx="1612717" cy="589357"/>
      </dsp:txXfrm>
    </dsp:sp>
    <dsp:sp modelId="{02FB42B7-1B47-3241-89B5-BAA1F9FA73FE}">
      <dsp:nvSpPr>
        <dsp:cNvPr id="0" name=""/>
        <dsp:cNvSpPr/>
      </dsp:nvSpPr>
      <dsp:spPr>
        <a:xfrm>
          <a:off x="1833752" y="1952788"/>
          <a:ext cx="0" cy="63841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870493" y="1830738"/>
          <a:ext cx="93884" cy="9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1786810" y="1830738"/>
          <a:ext cx="93884" cy="9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017015" y="2016629"/>
          <a:ext cx="1466106" cy="424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latin typeface="Hiragino Mincho Pro W3" panose="02020300000000000000" pitchFamily="18" charset="-128"/>
              <a:ea typeface="Hiragino Mincho Pro W3" panose="02020300000000000000" pitchFamily="18" charset="-128"/>
            </a:rPr>
            <a:t>1990</a:t>
          </a:r>
          <a:endParaRPr lang="en-US" sz="2000" kern="1200" dirty="0">
            <a:latin typeface="Hiragino Mincho Pro W3" panose="02020300000000000000" pitchFamily="18" charset="-128"/>
            <a:ea typeface="Hiragino Mincho Pro W3" panose="02020300000000000000" pitchFamily="18" charset="-128"/>
          </a:endParaRPr>
        </a:p>
      </dsp:txBody>
      <dsp:txXfrm>
        <a:off x="2017015" y="2016629"/>
        <a:ext cx="1466106" cy="424355"/>
      </dsp:txXfrm>
    </dsp:sp>
    <dsp:sp modelId="{00BA7A65-7EAC-AC40-AEE5-D6EB6933CD9B}">
      <dsp:nvSpPr>
        <dsp:cNvPr id="0" name=""/>
        <dsp:cNvSpPr/>
      </dsp:nvSpPr>
      <dsp:spPr>
        <a:xfrm>
          <a:off x="1943710" y="574805"/>
          <a:ext cx="1612717" cy="5893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Marg Darmody</a:t>
          </a:r>
        </a:p>
      </dsp:txBody>
      <dsp:txXfrm>
        <a:off x="1943710" y="574805"/>
        <a:ext cx="1612717" cy="589357"/>
      </dsp:txXfrm>
    </dsp:sp>
    <dsp:sp modelId="{0AB1C543-847E-EE4E-9A31-BFF88FD04388}">
      <dsp:nvSpPr>
        <dsp:cNvPr id="0" name=""/>
        <dsp:cNvSpPr/>
      </dsp:nvSpPr>
      <dsp:spPr>
        <a:xfrm>
          <a:off x="2750069" y="1164162"/>
          <a:ext cx="0" cy="63841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2933332" y="1314376"/>
          <a:ext cx="1466106" cy="424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latin typeface="Hiragino Mincho Pro W3" panose="02020300000000000000" pitchFamily="18" charset="-128"/>
              <a:ea typeface="Hiragino Mincho Pro W3" panose="02020300000000000000" pitchFamily="18" charset="-128"/>
            </a:rPr>
            <a:t>1991</a:t>
          </a:r>
          <a:endParaRPr lang="en-US" sz="2000" kern="1200" dirty="0">
            <a:latin typeface="Hiragino Mincho Pro W3" panose="02020300000000000000" pitchFamily="18" charset="-128"/>
            <a:ea typeface="Hiragino Mincho Pro W3" panose="02020300000000000000" pitchFamily="18" charset="-128"/>
          </a:endParaRPr>
        </a:p>
      </dsp:txBody>
      <dsp:txXfrm>
        <a:off x="2933332" y="1314376"/>
        <a:ext cx="1466106" cy="424355"/>
      </dsp:txXfrm>
    </dsp:sp>
    <dsp:sp modelId="{2A028886-E94D-F248-B200-BF04BE47698D}">
      <dsp:nvSpPr>
        <dsp:cNvPr id="0" name=""/>
        <dsp:cNvSpPr/>
      </dsp:nvSpPr>
      <dsp:spPr>
        <a:xfrm>
          <a:off x="2860027" y="2591199"/>
          <a:ext cx="1612717" cy="5893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Dawn George</a:t>
          </a:r>
        </a:p>
      </dsp:txBody>
      <dsp:txXfrm>
        <a:off x="2860027" y="2591199"/>
        <a:ext cx="1612717" cy="589357"/>
      </dsp:txXfrm>
    </dsp:sp>
    <dsp:sp modelId="{E9FD6F13-A9EE-1845-B985-FA38665E149E}">
      <dsp:nvSpPr>
        <dsp:cNvPr id="0" name=""/>
        <dsp:cNvSpPr/>
      </dsp:nvSpPr>
      <dsp:spPr>
        <a:xfrm>
          <a:off x="3666386" y="1952788"/>
          <a:ext cx="0" cy="63841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2703127" y="1830738"/>
          <a:ext cx="93884" cy="9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3619444" y="1830738"/>
          <a:ext cx="93884" cy="9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3849649" y="2016629"/>
          <a:ext cx="1466106" cy="424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latin typeface="Hiragino Mincho Pro W3" panose="02020300000000000000" pitchFamily="18" charset="-128"/>
              <a:ea typeface="Hiragino Mincho Pro W3" panose="02020300000000000000" pitchFamily="18" charset="-128"/>
            </a:rPr>
            <a:t>1992</a:t>
          </a:r>
          <a:endParaRPr lang="en-US" sz="2000" kern="1200" dirty="0">
            <a:latin typeface="Hiragino Mincho Pro W3" panose="02020300000000000000" pitchFamily="18" charset="-128"/>
            <a:ea typeface="Hiragino Mincho Pro W3" panose="02020300000000000000" pitchFamily="18" charset="-128"/>
          </a:endParaRPr>
        </a:p>
      </dsp:txBody>
      <dsp:txXfrm>
        <a:off x="3849649" y="2016629"/>
        <a:ext cx="1466106" cy="424355"/>
      </dsp:txXfrm>
    </dsp:sp>
    <dsp:sp modelId="{9CED05C2-8036-2E43-BF12-83B4917DBAB0}">
      <dsp:nvSpPr>
        <dsp:cNvPr id="0" name=""/>
        <dsp:cNvSpPr/>
      </dsp:nvSpPr>
      <dsp:spPr>
        <a:xfrm>
          <a:off x="3776344" y="574805"/>
          <a:ext cx="1612717" cy="5893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Kyle Brereton</a:t>
          </a:r>
        </a:p>
      </dsp:txBody>
      <dsp:txXfrm>
        <a:off x="3776344" y="574805"/>
        <a:ext cx="1612717" cy="589357"/>
      </dsp:txXfrm>
    </dsp:sp>
    <dsp:sp modelId="{73C41C5B-26AD-5B4F-8EE9-3B18E5E1B65E}">
      <dsp:nvSpPr>
        <dsp:cNvPr id="0" name=""/>
        <dsp:cNvSpPr/>
      </dsp:nvSpPr>
      <dsp:spPr>
        <a:xfrm>
          <a:off x="4582702" y="1164162"/>
          <a:ext cx="0" cy="63841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4765966" y="1314376"/>
          <a:ext cx="1466106" cy="424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latin typeface="Hiragino Mincho Pro W3" panose="02020300000000000000" pitchFamily="18" charset="-128"/>
              <a:ea typeface="Hiragino Mincho Pro W3" panose="02020300000000000000" pitchFamily="18" charset="-128"/>
            </a:rPr>
            <a:t>1993</a:t>
          </a:r>
          <a:endParaRPr lang="en-US" sz="2000" kern="1200" dirty="0">
            <a:latin typeface="Hiragino Mincho Pro W3" panose="02020300000000000000" pitchFamily="18" charset="-128"/>
            <a:ea typeface="Hiragino Mincho Pro W3" panose="02020300000000000000" pitchFamily="18" charset="-128"/>
          </a:endParaRPr>
        </a:p>
      </dsp:txBody>
      <dsp:txXfrm>
        <a:off x="4765966" y="1314376"/>
        <a:ext cx="1466106" cy="424355"/>
      </dsp:txXfrm>
    </dsp:sp>
    <dsp:sp modelId="{C2D35DD4-6250-5C46-804C-BCEFC10201EF}">
      <dsp:nvSpPr>
        <dsp:cNvPr id="0" name=""/>
        <dsp:cNvSpPr/>
      </dsp:nvSpPr>
      <dsp:spPr>
        <a:xfrm>
          <a:off x="4736317" y="2585612"/>
          <a:ext cx="1612717" cy="5893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Eileen Snow</a:t>
          </a:r>
        </a:p>
      </dsp:txBody>
      <dsp:txXfrm>
        <a:off x="4736317" y="2585612"/>
        <a:ext cx="1612717" cy="589357"/>
      </dsp:txXfrm>
    </dsp:sp>
    <dsp:sp modelId="{FBADD12C-AD8A-7E43-A4C7-C19200DF7F14}">
      <dsp:nvSpPr>
        <dsp:cNvPr id="0" name=""/>
        <dsp:cNvSpPr/>
      </dsp:nvSpPr>
      <dsp:spPr>
        <a:xfrm>
          <a:off x="5499019" y="1952788"/>
          <a:ext cx="0" cy="63841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4535760" y="1830738"/>
          <a:ext cx="93884" cy="9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5452077" y="1830738"/>
          <a:ext cx="93884" cy="9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5682283" y="2016629"/>
          <a:ext cx="1466106" cy="424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latin typeface="Hiragino Mincho Pro W3" panose="02020300000000000000" pitchFamily="18" charset="-128"/>
              <a:ea typeface="Hiragino Mincho Pro W3" panose="02020300000000000000" pitchFamily="18" charset="-128"/>
            </a:rPr>
            <a:t>1994</a:t>
          </a:r>
          <a:endParaRPr lang="en-US" sz="2000" kern="1200" dirty="0">
            <a:latin typeface="Hiragino Mincho Pro W3" panose="02020300000000000000" pitchFamily="18" charset="-128"/>
            <a:ea typeface="Hiragino Mincho Pro W3" panose="02020300000000000000" pitchFamily="18" charset="-128"/>
          </a:endParaRPr>
        </a:p>
      </dsp:txBody>
      <dsp:txXfrm>
        <a:off x="5682283" y="2016629"/>
        <a:ext cx="1466106" cy="424355"/>
      </dsp:txXfrm>
    </dsp:sp>
    <dsp:sp modelId="{3BE5BFD5-FEC2-0242-99C4-CB3507E4B247}">
      <dsp:nvSpPr>
        <dsp:cNvPr id="0" name=""/>
        <dsp:cNvSpPr/>
      </dsp:nvSpPr>
      <dsp:spPr>
        <a:xfrm>
          <a:off x="5608977" y="574805"/>
          <a:ext cx="1612717" cy="5893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Elaine Behrens</a:t>
          </a:r>
        </a:p>
      </dsp:txBody>
      <dsp:txXfrm>
        <a:off x="5608977" y="574805"/>
        <a:ext cx="1612717" cy="589357"/>
      </dsp:txXfrm>
    </dsp:sp>
    <dsp:sp modelId="{C3C621DB-1A6D-3F4F-8D22-4994367ABA58}">
      <dsp:nvSpPr>
        <dsp:cNvPr id="0" name=""/>
        <dsp:cNvSpPr/>
      </dsp:nvSpPr>
      <dsp:spPr>
        <a:xfrm>
          <a:off x="6415336" y="1164162"/>
          <a:ext cx="0" cy="63841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6598600" y="1314376"/>
          <a:ext cx="1466106" cy="424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latin typeface="Hiragino Mincho Pro W3" panose="02020300000000000000" pitchFamily="18" charset="-128"/>
              <a:ea typeface="Hiragino Mincho Pro W3" panose="02020300000000000000" pitchFamily="18" charset="-128"/>
            </a:rPr>
            <a:t>1995</a:t>
          </a:r>
          <a:endParaRPr lang="en-US" sz="2000" kern="1200" dirty="0">
            <a:latin typeface="Hiragino Mincho Pro W3" panose="02020300000000000000" pitchFamily="18" charset="-128"/>
            <a:ea typeface="Hiragino Mincho Pro W3" panose="02020300000000000000" pitchFamily="18" charset="-128"/>
          </a:endParaRPr>
        </a:p>
      </dsp:txBody>
      <dsp:txXfrm>
        <a:off x="6598600" y="1314376"/>
        <a:ext cx="1466106" cy="424355"/>
      </dsp:txXfrm>
    </dsp:sp>
    <dsp:sp modelId="{17D1F85E-F083-3F42-979E-79639D4AC417}">
      <dsp:nvSpPr>
        <dsp:cNvPr id="0" name=""/>
        <dsp:cNvSpPr/>
      </dsp:nvSpPr>
      <dsp:spPr>
        <a:xfrm>
          <a:off x="6510909" y="2572505"/>
          <a:ext cx="1612717" cy="5893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Judy Isaac</a:t>
          </a:r>
        </a:p>
      </dsp:txBody>
      <dsp:txXfrm>
        <a:off x="6510909" y="2572505"/>
        <a:ext cx="1612717" cy="589357"/>
      </dsp:txXfrm>
    </dsp:sp>
    <dsp:sp modelId="{AD0EE796-7C87-4445-9EB2-B28961B227C4}">
      <dsp:nvSpPr>
        <dsp:cNvPr id="0" name=""/>
        <dsp:cNvSpPr/>
      </dsp:nvSpPr>
      <dsp:spPr>
        <a:xfrm>
          <a:off x="7331653" y="1952788"/>
          <a:ext cx="0" cy="63841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6368394" y="1830738"/>
          <a:ext cx="93884" cy="9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7284711" y="1830738"/>
          <a:ext cx="93884" cy="9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7514916" y="2016629"/>
          <a:ext cx="1466106" cy="424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latin typeface="Hiragino Mincho Pro W3" panose="02020300000000000000" pitchFamily="18" charset="-128"/>
              <a:ea typeface="Hiragino Mincho Pro W3" panose="02020300000000000000" pitchFamily="18" charset="-128"/>
            </a:rPr>
            <a:t>1996</a:t>
          </a:r>
          <a:endParaRPr lang="en-US" sz="2000" kern="1200" dirty="0">
            <a:latin typeface="Hiragino Mincho Pro W3" panose="02020300000000000000" pitchFamily="18" charset="-128"/>
            <a:ea typeface="Hiragino Mincho Pro W3" panose="02020300000000000000" pitchFamily="18" charset="-128"/>
          </a:endParaRPr>
        </a:p>
      </dsp:txBody>
      <dsp:txXfrm>
        <a:off x="7514916" y="2016629"/>
        <a:ext cx="1466106" cy="424355"/>
      </dsp:txXfrm>
    </dsp:sp>
    <dsp:sp modelId="{4D0CEEF4-3B98-8348-99E5-913426BF89C8}">
      <dsp:nvSpPr>
        <dsp:cNvPr id="0" name=""/>
        <dsp:cNvSpPr/>
      </dsp:nvSpPr>
      <dsp:spPr>
        <a:xfrm>
          <a:off x="7441611" y="574805"/>
          <a:ext cx="1612717" cy="5893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Trish Carl</a:t>
          </a:r>
        </a:p>
      </dsp:txBody>
      <dsp:txXfrm>
        <a:off x="7441611" y="574805"/>
        <a:ext cx="1612717" cy="589357"/>
      </dsp:txXfrm>
    </dsp:sp>
    <dsp:sp modelId="{DF54D499-51F1-D04E-A128-04A43033FAA8}">
      <dsp:nvSpPr>
        <dsp:cNvPr id="0" name=""/>
        <dsp:cNvSpPr/>
      </dsp:nvSpPr>
      <dsp:spPr>
        <a:xfrm>
          <a:off x="8247970" y="1164162"/>
          <a:ext cx="0" cy="63841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8201028" y="1830738"/>
          <a:ext cx="93884" cy="9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194161" y="2271403"/>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2004</a:t>
          </a:r>
        </a:p>
      </dsp:txBody>
      <dsp:txXfrm>
        <a:off x="194161" y="2271403"/>
        <a:ext cx="1543866" cy="477967"/>
      </dsp:txXfrm>
    </dsp:sp>
    <dsp:sp modelId="{FF11FAE8-39BB-4A47-9AA2-B57E47CF3209}">
      <dsp:nvSpPr>
        <dsp:cNvPr id="0" name=""/>
        <dsp:cNvSpPr/>
      </dsp:nvSpPr>
      <dsp:spPr>
        <a:xfrm>
          <a:off x="0" y="2030304"/>
          <a:ext cx="9651521" cy="16919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16968" y="721181"/>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Justin Wilson</a:t>
          </a:r>
        </a:p>
      </dsp:txBody>
      <dsp:txXfrm>
        <a:off x="116968" y="721181"/>
        <a:ext cx="1698253" cy="590057"/>
      </dsp:txXfrm>
    </dsp:sp>
    <dsp:sp modelId="{2391B644-7BCE-AA4B-9F63-635CECC8D8D1}">
      <dsp:nvSpPr>
        <dsp:cNvPr id="0" name=""/>
        <dsp:cNvSpPr/>
      </dsp:nvSpPr>
      <dsp:spPr>
        <a:xfrm>
          <a:off x="966094"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159078" y="1480430"/>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2005</a:t>
          </a:r>
        </a:p>
      </dsp:txBody>
      <dsp:txXfrm>
        <a:off x="1159078" y="1480430"/>
        <a:ext cx="1543866" cy="477967"/>
      </dsp:txXfrm>
    </dsp:sp>
    <dsp:sp modelId="{82E63691-3137-0044-BF97-F3CD5708A6D6}">
      <dsp:nvSpPr>
        <dsp:cNvPr id="0" name=""/>
        <dsp:cNvSpPr/>
      </dsp:nvSpPr>
      <dsp:spPr>
        <a:xfrm>
          <a:off x="1081884" y="2918562"/>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Brett Pontt</a:t>
          </a:r>
        </a:p>
      </dsp:txBody>
      <dsp:txXfrm>
        <a:off x="1081884" y="2918562"/>
        <a:ext cx="1698253" cy="590057"/>
      </dsp:txXfrm>
    </dsp:sp>
    <dsp:sp modelId="{02FB42B7-1B47-3241-89B5-BAA1F9FA73FE}">
      <dsp:nvSpPr>
        <dsp:cNvPr id="0" name=""/>
        <dsp:cNvSpPr/>
      </dsp:nvSpPr>
      <dsp:spPr>
        <a:xfrm>
          <a:off x="1931011" y="2199496"/>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913222"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1878138"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123994" y="2271403"/>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2006</a:t>
          </a:r>
        </a:p>
      </dsp:txBody>
      <dsp:txXfrm>
        <a:off x="2123994" y="2271403"/>
        <a:ext cx="1543866" cy="477967"/>
      </dsp:txXfrm>
    </dsp:sp>
    <dsp:sp modelId="{00BA7A65-7EAC-AC40-AEE5-D6EB6933CD9B}">
      <dsp:nvSpPr>
        <dsp:cNvPr id="0" name=""/>
        <dsp:cNvSpPr/>
      </dsp:nvSpPr>
      <dsp:spPr>
        <a:xfrm>
          <a:off x="2046801" y="721181"/>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Sonya Fleming</a:t>
          </a:r>
        </a:p>
      </dsp:txBody>
      <dsp:txXfrm>
        <a:off x="2046801" y="721181"/>
        <a:ext cx="1698253" cy="590057"/>
      </dsp:txXfrm>
    </dsp:sp>
    <dsp:sp modelId="{0AB1C543-847E-EE4E-9A31-BFF88FD04388}">
      <dsp:nvSpPr>
        <dsp:cNvPr id="0" name=""/>
        <dsp:cNvSpPr/>
      </dsp:nvSpPr>
      <dsp:spPr>
        <a:xfrm>
          <a:off x="2895927"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3088911" y="1480430"/>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2007</a:t>
          </a:r>
        </a:p>
      </dsp:txBody>
      <dsp:txXfrm>
        <a:off x="3088911" y="1480430"/>
        <a:ext cx="1543866" cy="477967"/>
      </dsp:txXfrm>
    </dsp:sp>
    <dsp:sp modelId="{2A028886-E94D-F248-B200-BF04BE47698D}">
      <dsp:nvSpPr>
        <dsp:cNvPr id="0" name=""/>
        <dsp:cNvSpPr/>
      </dsp:nvSpPr>
      <dsp:spPr>
        <a:xfrm>
          <a:off x="3011717" y="2918562"/>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Justin Wilson</a:t>
          </a:r>
        </a:p>
      </dsp:txBody>
      <dsp:txXfrm>
        <a:off x="3011717" y="2918562"/>
        <a:ext cx="1698253" cy="590057"/>
      </dsp:txXfrm>
    </dsp:sp>
    <dsp:sp modelId="{E9FD6F13-A9EE-1845-B985-FA38665E149E}">
      <dsp:nvSpPr>
        <dsp:cNvPr id="0" name=""/>
        <dsp:cNvSpPr/>
      </dsp:nvSpPr>
      <dsp:spPr>
        <a:xfrm>
          <a:off x="3860844" y="2199496"/>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2843055"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3807971"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4053827" y="2271403"/>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2008</a:t>
          </a:r>
        </a:p>
      </dsp:txBody>
      <dsp:txXfrm>
        <a:off x="4053827" y="2271403"/>
        <a:ext cx="1543866" cy="477967"/>
      </dsp:txXfrm>
    </dsp:sp>
    <dsp:sp modelId="{9CED05C2-8036-2E43-BF12-83B4917DBAB0}">
      <dsp:nvSpPr>
        <dsp:cNvPr id="0" name=""/>
        <dsp:cNvSpPr/>
      </dsp:nvSpPr>
      <dsp:spPr>
        <a:xfrm>
          <a:off x="3976634" y="149563"/>
          <a:ext cx="1698253" cy="11616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Phil Colerio &amp; Donna Sutherland</a:t>
          </a:r>
        </a:p>
      </dsp:txBody>
      <dsp:txXfrm>
        <a:off x="3976634" y="149563"/>
        <a:ext cx="1698253" cy="1161675"/>
      </dsp:txXfrm>
    </dsp:sp>
    <dsp:sp modelId="{73C41C5B-26AD-5B4F-8EE9-3B18E5E1B65E}">
      <dsp:nvSpPr>
        <dsp:cNvPr id="0" name=""/>
        <dsp:cNvSpPr/>
      </dsp:nvSpPr>
      <dsp:spPr>
        <a:xfrm>
          <a:off x="4825761"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5018744" y="1480430"/>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2009</a:t>
          </a:r>
        </a:p>
      </dsp:txBody>
      <dsp:txXfrm>
        <a:off x="5018744" y="1480430"/>
        <a:ext cx="1543866" cy="477967"/>
      </dsp:txXfrm>
    </dsp:sp>
    <dsp:sp modelId="{C2D35DD4-6250-5C46-804C-BCEFC10201EF}">
      <dsp:nvSpPr>
        <dsp:cNvPr id="0" name=""/>
        <dsp:cNvSpPr/>
      </dsp:nvSpPr>
      <dsp:spPr>
        <a:xfrm>
          <a:off x="4941550" y="2918562"/>
          <a:ext cx="1698253" cy="88508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Nathan Sutherland</a:t>
          </a:r>
        </a:p>
      </dsp:txBody>
      <dsp:txXfrm>
        <a:off x="4941550" y="2918562"/>
        <a:ext cx="1698253" cy="885085"/>
      </dsp:txXfrm>
    </dsp:sp>
    <dsp:sp modelId="{FBADD12C-AD8A-7E43-A4C7-C19200DF7F14}">
      <dsp:nvSpPr>
        <dsp:cNvPr id="0" name=""/>
        <dsp:cNvSpPr/>
      </dsp:nvSpPr>
      <dsp:spPr>
        <a:xfrm>
          <a:off x="5790677" y="2199496"/>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4772888"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5737805"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5983660" y="2271403"/>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2010</a:t>
          </a:r>
        </a:p>
      </dsp:txBody>
      <dsp:txXfrm>
        <a:off x="5983660" y="2271403"/>
        <a:ext cx="1543866" cy="477967"/>
      </dsp:txXfrm>
    </dsp:sp>
    <dsp:sp modelId="{3BE5BFD5-FEC2-0242-99C4-CB3507E4B247}">
      <dsp:nvSpPr>
        <dsp:cNvPr id="0" name=""/>
        <dsp:cNvSpPr/>
      </dsp:nvSpPr>
      <dsp:spPr>
        <a:xfrm>
          <a:off x="5906467" y="721181"/>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Shayne Newell</a:t>
          </a:r>
        </a:p>
      </dsp:txBody>
      <dsp:txXfrm>
        <a:off x="5906467" y="721181"/>
        <a:ext cx="1698253" cy="590057"/>
      </dsp:txXfrm>
    </dsp:sp>
    <dsp:sp modelId="{C3C621DB-1A6D-3F4F-8D22-4994367ABA58}">
      <dsp:nvSpPr>
        <dsp:cNvPr id="0" name=""/>
        <dsp:cNvSpPr/>
      </dsp:nvSpPr>
      <dsp:spPr>
        <a:xfrm>
          <a:off x="6755594"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6948577" y="1480430"/>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2011</a:t>
          </a:r>
        </a:p>
      </dsp:txBody>
      <dsp:txXfrm>
        <a:off x="6948577" y="1480430"/>
        <a:ext cx="1543866" cy="477967"/>
      </dsp:txXfrm>
    </dsp:sp>
    <dsp:sp modelId="{17D1F85E-F083-3F42-979E-79639D4AC417}">
      <dsp:nvSpPr>
        <dsp:cNvPr id="0" name=""/>
        <dsp:cNvSpPr/>
      </dsp:nvSpPr>
      <dsp:spPr>
        <a:xfrm>
          <a:off x="6871384" y="2918562"/>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Craig Pontt</a:t>
          </a:r>
        </a:p>
      </dsp:txBody>
      <dsp:txXfrm>
        <a:off x="6871384" y="2918562"/>
        <a:ext cx="1698253" cy="590057"/>
      </dsp:txXfrm>
    </dsp:sp>
    <dsp:sp modelId="{AD0EE796-7C87-4445-9EB2-B28961B227C4}">
      <dsp:nvSpPr>
        <dsp:cNvPr id="0" name=""/>
        <dsp:cNvSpPr/>
      </dsp:nvSpPr>
      <dsp:spPr>
        <a:xfrm>
          <a:off x="7720510" y="2199496"/>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6702721"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7667638"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7913494" y="2271403"/>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2012</a:t>
          </a:r>
        </a:p>
      </dsp:txBody>
      <dsp:txXfrm>
        <a:off x="7913494" y="2271403"/>
        <a:ext cx="1543866" cy="477967"/>
      </dsp:txXfrm>
    </dsp:sp>
    <dsp:sp modelId="{4D0CEEF4-3B98-8348-99E5-913426BF89C8}">
      <dsp:nvSpPr>
        <dsp:cNvPr id="0" name=""/>
        <dsp:cNvSpPr/>
      </dsp:nvSpPr>
      <dsp:spPr>
        <a:xfrm>
          <a:off x="7836300" y="721181"/>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Phil McQuilton</a:t>
          </a:r>
        </a:p>
      </dsp:txBody>
      <dsp:txXfrm>
        <a:off x="7836300" y="721181"/>
        <a:ext cx="1698253" cy="590057"/>
      </dsp:txXfrm>
    </dsp:sp>
    <dsp:sp modelId="{DF54D499-51F1-D04E-A128-04A43033FAA8}">
      <dsp:nvSpPr>
        <dsp:cNvPr id="0" name=""/>
        <dsp:cNvSpPr/>
      </dsp:nvSpPr>
      <dsp:spPr>
        <a:xfrm>
          <a:off x="8685427"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8632554"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232247" y="2709451"/>
          <a:ext cx="1846703" cy="57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2013</a:t>
          </a:r>
        </a:p>
      </dsp:txBody>
      <dsp:txXfrm>
        <a:off x="232247" y="2709451"/>
        <a:ext cx="1846703" cy="570145"/>
      </dsp:txXfrm>
    </dsp:sp>
    <dsp:sp modelId="{FF11FAE8-39BB-4A47-9AA2-B57E47CF3209}">
      <dsp:nvSpPr>
        <dsp:cNvPr id="0" name=""/>
        <dsp:cNvSpPr/>
      </dsp:nvSpPr>
      <dsp:spPr>
        <a:xfrm>
          <a:off x="0" y="2421856"/>
          <a:ext cx="11544717" cy="20182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39912" y="860263"/>
          <a:ext cx="2031374" cy="70385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Not Awarded</a:t>
          </a:r>
        </a:p>
      </dsp:txBody>
      <dsp:txXfrm>
        <a:off x="139912" y="860263"/>
        <a:ext cx="2031374" cy="703851"/>
      </dsp:txXfrm>
    </dsp:sp>
    <dsp:sp modelId="{2391B644-7BCE-AA4B-9F63-635CECC8D8D1}">
      <dsp:nvSpPr>
        <dsp:cNvPr id="0" name=""/>
        <dsp:cNvSpPr/>
      </dsp:nvSpPr>
      <dsp:spPr>
        <a:xfrm>
          <a:off x="1155599" y="1564115"/>
          <a:ext cx="0" cy="8577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386437" y="1765936"/>
          <a:ext cx="1846703" cy="57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2014</a:t>
          </a:r>
        </a:p>
      </dsp:txBody>
      <dsp:txXfrm>
        <a:off x="1386437" y="1765936"/>
        <a:ext cx="1846703" cy="570145"/>
      </dsp:txXfrm>
    </dsp:sp>
    <dsp:sp modelId="{82E63691-3137-0044-BF97-F3CD5708A6D6}">
      <dsp:nvSpPr>
        <dsp:cNvPr id="0" name=""/>
        <dsp:cNvSpPr/>
      </dsp:nvSpPr>
      <dsp:spPr>
        <a:xfrm>
          <a:off x="1294101" y="3481418"/>
          <a:ext cx="2031374" cy="70385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Glenn Delaney</a:t>
          </a:r>
        </a:p>
      </dsp:txBody>
      <dsp:txXfrm>
        <a:off x="1294101" y="3481418"/>
        <a:ext cx="2031374" cy="703851"/>
      </dsp:txXfrm>
    </dsp:sp>
    <dsp:sp modelId="{02FB42B7-1B47-3241-89B5-BAA1F9FA73FE}">
      <dsp:nvSpPr>
        <dsp:cNvPr id="0" name=""/>
        <dsp:cNvSpPr/>
      </dsp:nvSpPr>
      <dsp:spPr>
        <a:xfrm>
          <a:off x="2309788" y="2623677"/>
          <a:ext cx="0" cy="8577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1092529" y="2459697"/>
          <a:ext cx="126138" cy="126138"/>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2246719" y="2459697"/>
          <a:ext cx="126138" cy="126138"/>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540626" y="2709451"/>
          <a:ext cx="1846703" cy="57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2015</a:t>
          </a:r>
        </a:p>
      </dsp:txBody>
      <dsp:txXfrm>
        <a:off x="2540626" y="2709451"/>
        <a:ext cx="1846703" cy="570145"/>
      </dsp:txXfrm>
    </dsp:sp>
    <dsp:sp modelId="{00BA7A65-7EAC-AC40-AEE5-D6EB6933CD9B}">
      <dsp:nvSpPr>
        <dsp:cNvPr id="0" name=""/>
        <dsp:cNvSpPr/>
      </dsp:nvSpPr>
      <dsp:spPr>
        <a:xfrm>
          <a:off x="2448291" y="860263"/>
          <a:ext cx="2031374" cy="70385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Ethan Albon</a:t>
          </a:r>
        </a:p>
      </dsp:txBody>
      <dsp:txXfrm>
        <a:off x="2448291" y="860263"/>
        <a:ext cx="2031374" cy="703851"/>
      </dsp:txXfrm>
    </dsp:sp>
    <dsp:sp modelId="{0AB1C543-847E-EE4E-9A31-BFF88FD04388}">
      <dsp:nvSpPr>
        <dsp:cNvPr id="0" name=""/>
        <dsp:cNvSpPr/>
      </dsp:nvSpPr>
      <dsp:spPr>
        <a:xfrm>
          <a:off x="3463978" y="1564115"/>
          <a:ext cx="0" cy="8577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3694816" y="1765936"/>
          <a:ext cx="1846703" cy="57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2016</a:t>
          </a:r>
        </a:p>
      </dsp:txBody>
      <dsp:txXfrm>
        <a:off x="3694816" y="1765936"/>
        <a:ext cx="1846703" cy="570145"/>
      </dsp:txXfrm>
    </dsp:sp>
    <dsp:sp modelId="{2A028886-E94D-F248-B200-BF04BE47698D}">
      <dsp:nvSpPr>
        <dsp:cNvPr id="0" name=""/>
        <dsp:cNvSpPr/>
      </dsp:nvSpPr>
      <dsp:spPr>
        <a:xfrm>
          <a:off x="3602481" y="3481418"/>
          <a:ext cx="2031374" cy="879814"/>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Shae Billingsley &amp; Jerry Sutherland</a:t>
          </a:r>
        </a:p>
      </dsp:txBody>
      <dsp:txXfrm>
        <a:off x="3602481" y="3481418"/>
        <a:ext cx="2031374" cy="879814"/>
      </dsp:txXfrm>
    </dsp:sp>
    <dsp:sp modelId="{E9FD6F13-A9EE-1845-B985-FA38665E149E}">
      <dsp:nvSpPr>
        <dsp:cNvPr id="0" name=""/>
        <dsp:cNvSpPr/>
      </dsp:nvSpPr>
      <dsp:spPr>
        <a:xfrm>
          <a:off x="4618168" y="2623677"/>
          <a:ext cx="0" cy="8577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3400909" y="2459697"/>
          <a:ext cx="126138" cy="126138"/>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4555099" y="2459697"/>
          <a:ext cx="126138" cy="126138"/>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4849006" y="2709451"/>
          <a:ext cx="1846703" cy="57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2017</a:t>
          </a:r>
        </a:p>
      </dsp:txBody>
      <dsp:txXfrm>
        <a:off x="4849006" y="2709451"/>
        <a:ext cx="1846703" cy="570145"/>
      </dsp:txXfrm>
    </dsp:sp>
    <dsp:sp modelId="{9CED05C2-8036-2E43-BF12-83B4917DBAB0}">
      <dsp:nvSpPr>
        <dsp:cNvPr id="0" name=""/>
        <dsp:cNvSpPr/>
      </dsp:nvSpPr>
      <dsp:spPr>
        <a:xfrm>
          <a:off x="4756671" y="684300"/>
          <a:ext cx="2031374" cy="879814"/>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Vanessa Steele &amp; Gavin Reed</a:t>
          </a:r>
        </a:p>
      </dsp:txBody>
      <dsp:txXfrm>
        <a:off x="4756671" y="684300"/>
        <a:ext cx="2031374" cy="879814"/>
      </dsp:txXfrm>
    </dsp:sp>
    <dsp:sp modelId="{73C41C5B-26AD-5B4F-8EE9-3B18E5E1B65E}">
      <dsp:nvSpPr>
        <dsp:cNvPr id="0" name=""/>
        <dsp:cNvSpPr/>
      </dsp:nvSpPr>
      <dsp:spPr>
        <a:xfrm>
          <a:off x="5772358" y="1564115"/>
          <a:ext cx="0" cy="8577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6003196" y="1765936"/>
          <a:ext cx="1846703" cy="57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2018</a:t>
          </a:r>
        </a:p>
      </dsp:txBody>
      <dsp:txXfrm>
        <a:off x="6003196" y="1765936"/>
        <a:ext cx="1846703" cy="570145"/>
      </dsp:txXfrm>
    </dsp:sp>
    <dsp:sp modelId="{C2D35DD4-6250-5C46-804C-BCEFC10201EF}">
      <dsp:nvSpPr>
        <dsp:cNvPr id="0" name=""/>
        <dsp:cNvSpPr/>
      </dsp:nvSpPr>
      <dsp:spPr>
        <a:xfrm>
          <a:off x="5910861" y="3481418"/>
          <a:ext cx="2031374" cy="70385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Craig Pontt</a:t>
          </a:r>
        </a:p>
      </dsp:txBody>
      <dsp:txXfrm>
        <a:off x="5910861" y="3481418"/>
        <a:ext cx="2031374" cy="703851"/>
      </dsp:txXfrm>
    </dsp:sp>
    <dsp:sp modelId="{FBADD12C-AD8A-7E43-A4C7-C19200DF7F14}">
      <dsp:nvSpPr>
        <dsp:cNvPr id="0" name=""/>
        <dsp:cNvSpPr/>
      </dsp:nvSpPr>
      <dsp:spPr>
        <a:xfrm>
          <a:off x="6926548" y="2623677"/>
          <a:ext cx="0" cy="8577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5709289" y="2459697"/>
          <a:ext cx="126138" cy="126138"/>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6863479" y="2459697"/>
          <a:ext cx="126138" cy="126138"/>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7157386" y="2709451"/>
          <a:ext cx="1846703" cy="57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2019</a:t>
          </a:r>
        </a:p>
      </dsp:txBody>
      <dsp:txXfrm>
        <a:off x="7157386" y="2709451"/>
        <a:ext cx="1846703" cy="570145"/>
      </dsp:txXfrm>
    </dsp:sp>
    <dsp:sp modelId="{3BE5BFD5-FEC2-0242-99C4-CB3507E4B247}">
      <dsp:nvSpPr>
        <dsp:cNvPr id="0" name=""/>
        <dsp:cNvSpPr/>
      </dsp:nvSpPr>
      <dsp:spPr>
        <a:xfrm>
          <a:off x="7065051" y="860263"/>
          <a:ext cx="2031374" cy="70385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Allison Hughson</a:t>
          </a:r>
        </a:p>
      </dsp:txBody>
      <dsp:txXfrm>
        <a:off x="7065051" y="860263"/>
        <a:ext cx="2031374" cy="703851"/>
      </dsp:txXfrm>
    </dsp:sp>
    <dsp:sp modelId="{C3C621DB-1A6D-3F4F-8D22-4994367ABA58}">
      <dsp:nvSpPr>
        <dsp:cNvPr id="0" name=""/>
        <dsp:cNvSpPr/>
      </dsp:nvSpPr>
      <dsp:spPr>
        <a:xfrm>
          <a:off x="8080738" y="1564115"/>
          <a:ext cx="0" cy="8577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8311576" y="1765936"/>
          <a:ext cx="1846703" cy="57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2020</a:t>
          </a:r>
        </a:p>
      </dsp:txBody>
      <dsp:txXfrm>
        <a:off x="8311576" y="1765936"/>
        <a:ext cx="1846703" cy="570145"/>
      </dsp:txXfrm>
    </dsp:sp>
    <dsp:sp modelId="{17D1F85E-F083-3F42-979E-79639D4AC417}">
      <dsp:nvSpPr>
        <dsp:cNvPr id="0" name=""/>
        <dsp:cNvSpPr/>
      </dsp:nvSpPr>
      <dsp:spPr>
        <a:xfrm>
          <a:off x="8219240" y="3481418"/>
          <a:ext cx="2031374" cy="879814"/>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Not Awarded ~ COVID</a:t>
          </a:r>
        </a:p>
      </dsp:txBody>
      <dsp:txXfrm>
        <a:off x="8219240" y="3481418"/>
        <a:ext cx="2031374" cy="879814"/>
      </dsp:txXfrm>
    </dsp:sp>
    <dsp:sp modelId="{AD0EE796-7C87-4445-9EB2-B28961B227C4}">
      <dsp:nvSpPr>
        <dsp:cNvPr id="0" name=""/>
        <dsp:cNvSpPr/>
      </dsp:nvSpPr>
      <dsp:spPr>
        <a:xfrm>
          <a:off x="9234928" y="2623677"/>
          <a:ext cx="0" cy="8577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8017669" y="2459697"/>
          <a:ext cx="126138" cy="126138"/>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9171858" y="2459697"/>
          <a:ext cx="126138" cy="126138"/>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9465766" y="2709451"/>
          <a:ext cx="1846703" cy="57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2021</a:t>
          </a:r>
        </a:p>
      </dsp:txBody>
      <dsp:txXfrm>
        <a:off x="9465766" y="2709451"/>
        <a:ext cx="1846703" cy="570145"/>
      </dsp:txXfrm>
    </dsp:sp>
    <dsp:sp modelId="{4D0CEEF4-3B98-8348-99E5-913426BF89C8}">
      <dsp:nvSpPr>
        <dsp:cNvPr id="0" name=""/>
        <dsp:cNvSpPr/>
      </dsp:nvSpPr>
      <dsp:spPr>
        <a:xfrm>
          <a:off x="9373430" y="684300"/>
          <a:ext cx="2031374" cy="879814"/>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Danielle &amp; Ben Martin</a:t>
          </a:r>
        </a:p>
      </dsp:txBody>
      <dsp:txXfrm>
        <a:off x="9373430" y="684300"/>
        <a:ext cx="2031374" cy="879814"/>
      </dsp:txXfrm>
    </dsp:sp>
    <dsp:sp modelId="{DF54D499-51F1-D04E-A128-04A43033FAA8}">
      <dsp:nvSpPr>
        <dsp:cNvPr id="0" name=""/>
        <dsp:cNvSpPr/>
      </dsp:nvSpPr>
      <dsp:spPr>
        <a:xfrm>
          <a:off x="10389117" y="1564115"/>
          <a:ext cx="0" cy="8577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10326048" y="2459697"/>
          <a:ext cx="126138" cy="126138"/>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232247" y="2709451"/>
          <a:ext cx="1846703" cy="57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2022</a:t>
          </a:r>
        </a:p>
      </dsp:txBody>
      <dsp:txXfrm>
        <a:off x="232247" y="2709451"/>
        <a:ext cx="1846703" cy="570145"/>
      </dsp:txXfrm>
    </dsp:sp>
    <dsp:sp modelId="{FF11FAE8-39BB-4A47-9AA2-B57E47CF3209}">
      <dsp:nvSpPr>
        <dsp:cNvPr id="0" name=""/>
        <dsp:cNvSpPr/>
      </dsp:nvSpPr>
      <dsp:spPr>
        <a:xfrm>
          <a:off x="0" y="2421856"/>
          <a:ext cx="11544717" cy="20182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65669" y="860263"/>
          <a:ext cx="2031374" cy="70385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Jeremy Bahr</a:t>
          </a:r>
        </a:p>
      </dsp:txBody>
      <dsp:txXfrm>
        <a:off x="165669" y="860263"/>
        <a:ext cx="2031374" cy="703851"/>
      </dsp:txXfrm>
    </dsp:sp>
    <dsp:sp modelId="{2391B644-7BCE-AA4B-9F63-635CECC8D8D1}">
      <dsp:nvSpPr>
        <dsp:cNvPr id="0" name=""/>
        <dsp:cNvSpPr/>
      </dsp:nvSpPr>
      <dsp:spPr>
        <a:xfrm>
          <a:off x="1155599" y="1564115"/>
          <a:ext cx="0" cy="8577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386437" y="1765936"/>
          <a:ext cx="1846703" cy="57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2023</a:t>
          </a:r>
        </a:p>
      </dsp:txBody>
      <dsp:txXfrm>
        <a:off x="1386437" y="1765936"/>
        <a:ext cx="1846703" cy="570145"/>
      </dsp:txXfrm>
    </dsp:sp>
    <dsp:sp modelId="{82E63691-3137-0044-BF97-F3CD5708A6D6}">
      <dsp:nvSpPr>
        <dsp:cNvPr id="0" name=""/>
        <dsp:cNvSpPr/>
      </dsp:nvSpPr>
      <dsp:spPr>
        <a:xfrm>
          <a:off x="1294101" y="3481418"/>
          <a:ext cx="2031374" cy="70385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Chris Brereton</a:t>
          </a:r>
        </a:p>
      </dsp:txBody>
      <dsp:txXfrm>
        <a:off x="1294101" y="3481418"/>
        <a:ext cx="2031374" cy="703851"/>
      </dsp:txXfrm>
    </dsp:sp>
    <dsp:sp modelId="{02FB42B7-1B47-3241-89B5-BAA1F9FA73FE}">
      <dsp:nvSpPr>
        <dsp:cNvPr id="0" name=""/>
        <dsp:cNvSpPr/>
      </dsp:nvSpPr>
      <dsp:spPr>
        <a:xfrm>
          <a:off x="2309788" y="2623677"/>
          <a:ext cx="0" cy="8577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1092529" y="2459697"/>
          <a:ext cx="126138" cy="126138"/>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2246719" y="2459697"/>
          <a:ext cx="126138" cy="126138"/>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540626" y="2709451"/>
          <a:ext cx="1846703" cy="57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2024</a:t>
          </a:r>
        </a:p>
      </dsp:txBody>
      <dsp:txXfrm>
        <a:off x="2540626" y="2709451"/>
        <a:ext cx="1846703" cy="570145"/>
      </dsp:txXfrm>
    </dsp:sp>
    <dsp:sp modelId="{00BA7A65-7EAC-AC40-AEE5-D6EB6933CD9B}">
      <dsp:nvSpPr>
        <dsp:cNvPr id="0" name=""/>
        <dsp:cNvSpPr/>
      </dsp:nvSpPr>
      <dsp:spPr>
        <a:xfrm>
          <a:off x="2448291" y="860263"/>
          <a:ext cx="2031374" cy="70385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2448291" y="860263"/>
        <a:ext cx="2031374" cy="703851"/>
      </dsp:txXfrm>
    </dsp:sp>
    <dsp:sp modelId="{0AB1C543-847E-EE4E-9A31-BFF88FD04388}">
      <dsp:nvSpPr>
        <dsp:cNvPr id="0" name=""/>
        <dsp:cNvSpPr/>
      </dsp:nvSpPr>
      <dsp:spPr>
        <a:xfrm>
          <a:off x="3463978" y="1564115"/>
          <a:ext cx="0" cy="8577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3694816" y="1765936"/>
          <a:ext cx="1846703" cy="57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2025</a:t>
          </a:r>
        </a:p>
      </dsp:txBody>
      <dsp:txXfrm>
        <a:off x="3694816" y="1765936"/>
        <a:ext cx="1846703" cy="570145"/>
      </dsp:txXfrm>
    </dsp:sp>
    <dsp:sp modelId="{2A028886-E94D-F248-B200-BF04BE47698D}">
      <dsp:nvSpPr>
        <dsp:cNvPr id="0" name=""/>
        <dsp:cNvSpPr/>
      </dsp:nvSpPr>
      <dsp:spPr>
        <a:xfrm>
          <a:off x="3602481" y="3481418"/>
          <a:ext cx="2031374" cy="70385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3602481" y="3481418"/>
        <a:ext cx="2031374" cy="703851"/>
      </dsp:txXfrm>
    </dsp:sp>
    <dsp:sp modelId="{E9FD6F13-A9EE-1845-B985-FA38665E149E}">
      <dsp:nvSpPr>
        <dsp:cNvPr id="0" name=""/>
        <dsp:cNvSpPr/>
      </dsp:nvSpPr>
      <dsp:spPr>
        <a:xfrm>
          <a:off x="4618168" y="2623677"/>
          <a:ext cx="0" cy="8577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3400909" y="2459697"/>
          <a:ext cx="126138" cy="126138"/>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4555099" y="2459697"/>
          <a:ext cx="126138" cy="126138"/>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4849006" y="2709451"/>
          <a:ext cx="1846703" cy="57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2026</a:t>
          </a:r>
        </a:p>
      </dsp:txBody>
      <dsp:txXfrm>
        <a:off x="4849006" y="2709451"/>
        <a:ext cx="1846703" cy="570145"/>
      </dsp:txXfrm>
    </dsp:sp>
    <dsp:sp modelId="{9CED05C2-8036-2E43-BF12-83B4917DBAB0}">
      <dsp:nvSpPr>
        <dsp:cNvPr id="0" name=""/>
        <dsp:cNvSpPr/>
      </dsp:nvSpPr>
      <dsp:spPr>
        <a:xfrm>
          <a:off x="4756671" y="860263"/>
          <a:ext cx="2031374" cy="70385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4756671" y="860263"/>
        <a:ext cx="2031374" cy="703851"/>
      </dsp:txXfrm>
    </dsp:sp>
    <dsp:sp modelId="{73C41C5B-26AD-5B4F-8EE9-3B18E5E1B65E}">
      <dsp:nvSpPr>
        <dsp:cNvPr id="0" name=""/>
        <dsp:cNvSpPr/>
      </dsp:nvSpPr>
      <dsp:spPr>
        <a:xfrm>
          <a:off x="5772358" y="1564115"/>
          <a:ext cx="0" cy="8577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6003196" y="1765936"/>
          <a:ext cx="1846703" cy="57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2027</a:t>
          </a:r>
        </a:p>
      </dsp:txBody>
      <dsp:txXfrm>
        <a:off x="6003196" y="1765936"/>
        <a:ext cx="1846703" cy="570145"/>
      </dsp:txXfrm>
    </dsp:sp>
    <dsp:sp modelId="{C2D35DD4-6250-5C46-804C-BCEFC10201EF}">
      <dsp:nvSpPr>
        <dsp:cNvPr id="0" name=""/>
        <dsp:cNvSpPr/>
      </dsp:nvSpPr>
      <dsp:spPr>
        <a:xfrm>
          <a:off x="5910861" y="3481418"/>
          <a:ext cx="2031374" cy="70385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5910861" y="3481418"/>
        <a:ext cx="2031374" cy="703851"/>
      </dsp:txXfrm>
    </dsp:sp>
    <dsp:sp modelId="{FBADD12C-AD8A-7E43-A4C7-C19200DF7F14}">
      <dsp:nvSpPr>
        <dsp:cNvPr id="0" name=""/>
        <dsp:cNvSpPr/>
      </dsp:nvSpPr>
      <dsp:spPr>
        <a:xfrm>
          <a:off x="6926548" y="2623677"/>
          <a:ext cx="0" cy="8577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5709289" y="2459697"/>
          <a:ext cx="126138" cy="126138"/>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6863479" y="2459697"/>
          <a:ext cx="126138" cy="126138"/>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7157386" y="2709451"/>
          <a:ext cx="1846703" cy="57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2028</a:t>
          </a:r>
        </a:p>
      </dsp:txBody>
      <dsp:txXfrm>
        <a:off x="7157386" y="2709451"/>
        <a:ext cx="1846703" cy="570145"/>
      </dsp:txXfrm>
    </dsp:sp>
    <dsp:sp modelId="{3BE5BFD5-FEC2-0242-99C4-CB3507E4B247}">
      <dsp:nvSpPr>
        <dsp:cNvPr id="0" name=""/>
        <dsp:cNvSpPr/>
      </dsp:nvSpPr>
      <dsp:spPr>
        <a:xfrm>
          <a:off x="7065051" y="860263"/>
          <a:ext cx="2031374" cy="70385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7065051" y="860263"/>
        <a:ext cx="2031374" cy="703851"/>
      </dsp:txXfrm>
    </dsp:sp>
    <dsp:sp modelId="{C3C621DB-1A6D-3F4F-8D22-4994367ABA58}">
      <dsp:nvSpPr>
        <dsp:cNvPr id="0" name=""/>
        <dsp:cNvSpPr/>
      </dsp:nvSpPr>
      <dsp:spPr>
        <a:xfrm>
          <a:off x="8080738" y="1564115"/>
          <a:ext cx="0" cy="8577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8311576" y="1765936"/>
          <a:ext cx="1846703" cy="57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2029</a:t>
          </a:r>
        </a:p>
      </dsp:txBody>
      <dsp:txXfrm>
        <a:off x="8311576" y="1765936"/>
        <a:ext cx="1846703" cy="570145"/>
      </dsp:txXfrm>
    </dsp:sp>
    <dsp:sp modelId="{17D1F85E-F083-3F42-979E-79639D4AC417}">
      <dsp:nvSpPr>
        <dsp:cNvPr id="0" name=""/>
        <dsp:cNvSpPr/>
      </dsp:nvSpPr>
      <dsp:spPr>
        <a:xfrm>
          <a:off x="8219240" y="3481418"/>
          <a:ext cx="2031374" cy="70385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8219240" y="3481418"/>
        <a:ext cx="2031374" cy="703851"/>
      </dsp:txXfrm>
    </dsp:sp>
    <dsp:sp modelId="{AD0EE796-7C87-4445-9EB2-B28961B227C4}">
      <dsp:nvSpPr>
        <dsp:cNvPr id="0" name=""/>
        <dsp:cNvSpPr/>
      </dsp:nvSpPr>
      <dsp:spPr>
        <a:xfrm>
          <a:off x="9234928" y="2623677"/>
          <a:ext cx="0" cy="8577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8017669" y="2459697"/>
          <a:ext cx="126138" cy="126138"/>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9171858" y="2459697"/>
          <a:ext cx="126138" cy="126138"/>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9465766" y="2709451"/>
          <a:ext cx="1846703" cy="570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2030</a:t>
          </a:r>
        </a:p>
      </dsp:txBody>
      <dsp:txXfrm>
        <a:off x="9465766" y="2709451"/>
        <a:ext cx="1846703" cy="570145"/>
      </dsp:txXfrm>
    </dsp:sp>
    <dsp:sp modelId="{4D0CEEF4-3B98-8348-99E5-913426BF89C8}">
      <dsp:nvSpPr>
        <dsp:cNvPr id="0" name=""/>
        <dsp:cNvSpPr/>
      </dsp:nvSpPr>
      <dsp:spPr>
        <a:xfrm>
          <a:off x="9373430" y="860263"/>
          <a:ext cx="2031374" cy="70385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9373430" y="860263"/>
        <a:ext cx="2031374" cy="703851"/>
      </dsp:txXfrm>
    </dsp:sp>
    <dsp:sp modelId="{DF54D499-51F1-D04E-A128-04A43033FAA8}">
      <dsp:nvSpPr>
        <dsp:cNvPr id="0" name=""/>
        <dsp:cNvSpPr/>
      </dsp:nvSpPr>
      <dsp:spPr>
        <a:xfrm>
          <a:off x="10389117" y="1564115"/>
          <a:ext cx="0" cy="85774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10326048" y="2459697"/>
          <a:ext cx="126138" cy="126138"/>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194161" y="2271403"/>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1995</a:t>
          </a:r>
        </a:p>
      </dsp:txBody>
      <dsp:txXfrm>
        <a:off x="194161" y="2271403"/>
        <a:ext cx="1543866" cy="477967"/>
      </dsp:txXfrm>
    </dsp:sp>
    <dsp:sp modelId="{FF11FAE8-39BB-4A47-9AA2-B57E47CF3209}">
      <dsp:nvSpPr>
        <dsp:cNvPr id="0" name=""/>
        <dsp:cNvSpPr/>
      </dsp:nvSpPr>
      <dsp:spPr>
        <a:xfrm>
          <a:off x="0" y="2030304"/>
          <a:ext cx="9651521" cy="16919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16968" y="721181"/>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Carolyn Neilson</a:t>
          </a:r>
        </a:p>
      </dsp:txBody>
      <dsp:txXfrm>
        <a:off x="116968" y="721181"/>
        <a:ext cx="1698253" cy="590057"/>
      </dsp:txXfrm>
    </dsp:sp>
    <dsp:sp modelId="{2391B644-7BCE-AA4B-9F63-635CECC8D8D1}">
      <dsp:nvSpPr>
        <dsp:cNvPr id="0" name=""/>
        <dsp:cNvSpPr/>
      </dsp:nvSpPr>
      <dsp:spPr>
        <a:xfrm>
          <a:off x="966094"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159078" y="1480430"/>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1996</a:t>
          </a:r>
        </a:p>
      </dsp:txBody>
      <dsp:txXfrm>
        <a:off x="1159078" y="1480430"/>
        <a:ext cx="1543866" cy="477967"/>
      </dsp:txXfrm>
    </dsp:sp>
    <dsp:sp modelId="{82E63691-3137-0044-BF97-F3CD5708A6D6}">
      <dsp:nvSpPr>
        <dsp:cNvPr id="0" name=""/>
        <dsp:cNvSpPr/>
      </dsp:nvSpPr>
      <dsp:spPr>
        <a:xfrm>
          <a:off x="1120519" y="2892806"/>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Neville Frichot</a:t>
          </a:r>
        </a:p>
      </dsp:txBody>
      <dsp:txXfrm>
        <a:off x="1120519" y="2892806"/>
        <a:ext cx="1698253" cy="590057"/>
      </dsp:txXfrm>
    </dsp:sp>
    <dsp:sp modelId="{02FB42B7-1B47-3241-89B5-BAA1F9FA73FE}">
      <dsp:nvSpPr>
        <dsp:cNvPr id="0" name=""/>
        <dsp:cNvSpPr/>
      </dsp:nvSpPr>
      <dsp:spPr>
        <a:xfrm>
          <a:off x="1931011" y="2199496"/>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913222"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1878138"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123994" y="2271403"/>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1997</a:t>
          </a:r>
        </a:p>
      </dsp:txBody>
      <dsp:txXfrm>
        <a:off x="2123994" y="2271403"/>
        <a:ext cx="1543866" cy="477967"/>
      </dsp:txXfrm>
    </dsp:sp>
    <dsp:sp modelId="{00BA7A65-7EAC-AC40-AEE5-D6EB6933CD9B}">
      <dsp:nvSpPr>
        <dsp:cNvPr id="0" name=""/>
        <dsp:cNvSpPr/>
      </dsp:nvSpPr>
      <dsp:spPr>
        <a:xfrm>
          <a:off x="2046801" y="721181"/>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Adam Ling</a:t>
          </a:r>
        </a:p>
      </dsp:txBody>
      <dsp:txXfrm>
        <a:off x="2046801" y="721181"/>
        <a:ext cx="1698253" cy="590057"/>
      </dsp:txXfrm>
    </dsp:sp>
    <dsp:sp modelId="{0AB1C543-847E-EE4E-9A31-BFF88FD04388}">
      <dsp:nvSpPr>
        <dsp:cNvPr id="0" name=""/>
        <dsp:cNvSpPr/>
      </dsp:nvSpPr>
      <dsp:spPr>
        <a:xfrm>
          <a:off x="2895927"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3088911" y="1480430"/>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1998</a:t>
          </a:r>
        </a:p>
      </dsp:txBody>
      <dsp:txXfrm>
        <a:off x="3088911" y="1480430"/>
        <a:ext cx="1543866" cy="477967"/>
      </dsp:txXfrm>
    </dsp:sp>
    <dsp:sp modelId="{2A028886-E94D-F248-B200-BF04BE47698D}">
      <dsp:nvSpPr>
        <dsp:cNvPr id="0" name=""/>
        <dsp:cNvSpPr/>
      </dsp:nvSpPr>
      <dsp:spPr>
        <a:xfrm>
          <a:off x="3011717" y="2918562"/>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Jenny Powell</a:t>
          </a:r>
        </a:p>
      </dsp:txBody>
      <dsp:txXfrm>
        <a:off x="3011717" y="2918562"/>
        <a:ext cx="1698253" cy="590057"/>
      </dsp:txXfrm>
    </dsp:sp>
    <dsp:sp modelId="{E9FD6F13-A9EE-1845-B985-FA38665E149E}">
      <dsp:nvSpPr>
        <dsp:cNvPr id="0" name=""/>
        <dsp:cNvSpPr/>
      </dsp:nvSpPr>
      <dsp:spPr>
        <a:xfrm>
          <a:off x="3860844" y="2199496"/>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2843055"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3807971"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4053827" y="2271403"/>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1999</a:t>
          </a:r>
        </a:p>
      </dsp:txBody>
      <dsp:txXfrm>
        <a:off x="4053827" y="2271403"/>
        <a:ext cx="1543866" cy="477967"/>
      </dsp:txXfrm>
    </dsp:sp>
    <dsp:sp modelId="{9CED05C2-8036-2E43-BF12-83B4917DBAB0}">
      <dsp:nvSpPr>
        <dsp:cNvPr id="0" name=""/>
        <dsp:cNvSpPr/>
      </dsp:nvSpPr>
      <dsp:spPr>
        <a:xfrm>
          <a:off x="3976634" y="426152"/>
          <a:ext cx="1698253" cy="88508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Rebecca Henderson</a:t>
          </a:r>
        </a:p>
      </dsp:txBody>
      <dsp:txXfrm>
        <a:off x="3976634" y="426152"/>
        <a:ext cx="1698253" cy="885085"/>
      </dsp:txXfrm>
    </dsp:sp>
    <dsp:sp modelId="{73C41C5B-26AD-5B4F-8EE9-3B18E5E1B65E}">
      <dsp:nvSpPr>
        <dsp:cNvPr id="0" name=""/>
        <dsp:cNvSpPr/>
      </dsp:nvSpPr>
      <dsp:spPr>
        <a:xfrm>
          <a:off x="4825761"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5018744" y="1480430"/>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2000</a:t>
          </a:r>
        </a:p>
      </dsp:txBody>
      <dsp:txXfrm>
        <a:off x="5018744" y="1480430"/>
        <a:ext cx="1543866" cy="477967"/>
      </dsp:txXfrm>
    </dsp:sp>
    <dsp:sp modelId="{C2D35DD4-6250-5C46-804C-BCEFC10201EF}">
      <dsp:nvSpPr>
        <dsp:cNvPr id="0" name=""/>
        <dsp:cNvSpPr/>
      </dsp:nvSpPr>
      <dsp:spPr>
        <a:xfrm>
          <a:off x="4994536" y="2892806"/>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Karen Woods</a:t>
          </a:r>
        </a:p>
      </dsp:txBody>
      <dsp:txXfrm>
        <a:off x="4994536" y="2892806"/>
        <a:ext cx="1698253" cy="590057"/>
      </dsp:txXfrm>
    </dsp:sp>
    <dsp:sp modelId="{FBADD12C-AD8A-7E43-A4C7-C19200DF7F14}">
      <dsp:nvSpPr>
        <dsp:cNvPr id="0" name=""/>
        <dsp:cNvSpPr/>
      </dsp:nvSpPr>
      <dsp:spPr>
        <a:xfrm>
          <a:off x="5790677" y="2199496"/>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4772888"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5737805"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5983660" y="2271403"/>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2001</a:t>
          </a:r>
        </a:p>
      </dsp:txBody>
      <dsp:txXfrm>
        <a:off x="5983660" y="2271403"/>
        <a:ext cx="1543866" cy="477967"/>
      </dsp:txXfrm>
    </dsp:sp>
    <dsp:sp modelId="{3BE5BFD5-FEC2-0242-99C4-CB3507E4B247}">
      <dsp:nvSpPr>
        <dsp:cNvPr id="0" name=""/>
        <dsp:cNvSpPr/>
      </dsp:nvSpPr>
      <dsp:spPr>
        <a:xfrm>
          <a:off x="5906467" y="721181"/>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Rob Byrne</a:t>
          </a:r>
        </a:p>
      </dsp:txBody>
      <dsp:txXfrm>
        <a:off x="5906467" y="721181"/>
        <a:ext cx="1698253" cy="590057"/>
      </dsp:txXfrm>
    </dsp:sp>
    <dsp:sp modelId="{C3C621DB-1A6D-3F4F-8D22-4994367ABA58}">
      <dsp:nvSpPr>
        <dsp:cNvPr id="0" name=""/>
        <dsp:cNvSpPr/>
      </dsp:nvSpPr>
      <dsp:spPr>
        <a:xfrm>
          <a:off x="6755594"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6948577" y="1480430"/>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2002</a:t>
          </a:r>
        </a:p>
      </dsp:txBody>
      <dsp:txXfrm>
        <a:off x="6948577" y="1480430"/>
        <a:ext cx="1543866" cy="477967"/>
      </dsp:txXfrm>
    </dsp:sp>
    <dsp:sp modelId="{17D1F85E-F083-3F42-979E-79639D4AC417}">
      <dsp:nvSpPr>
        <dsp:cNvPr id="0" name=""/>
        <dsp:cNvSpPr/>
      </dsp:nvSpPr>
      <dsp:spPr>
        <a:xfrm>
          <a:off x="6871384" y="2918562"/>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Andrew Shaw</a:t>
          </a:r>
        </a:p>
      </dsp:txBody>
      <dsp:txXfrm>
        <a:off x="6871384" y="2918562"/>
        <a:ext cx="1698253" cy="590057"/>
      </dsp:txXfrm>
    </dsp:sp>
    <dsp:sp modelId="{AD0EE796-7C87-4445-9EB2-B28961B227C4}">
      <dsp:nvSpPr>
        <dsp:cNvPr id="0" name=""/>
        <dsp:cNvSpPr/>
      </dsp:nvSpPr>
      <dsp:spPr>
        <a:xfrm>
          <a:off x="7720510" y="2199496"/>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6702721"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7667638"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7913494" y="2271403"/>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2003</a:t>
          </a:r>
        </a:p>
      </dsp:txBody>
      <dsp:txXfrm>
        <a:off x="7913494" y="2271403"/>
        <a:ext cx="1543866" cy="477967"/>
      </dsp:txXfrm>
    </dsp:sp>
    <dsp:sp modelId="{4D0CEEF4-3B98-8348-99E5-913426BF89C8}">
      <dsp:nvSpPr>
        <dsp:cNvPr id="0" name=""/>
        <dsp:cNvSpPr/>
      </dsp:nvSpPr>
      <dsp:spPr>
        <a:xfrm>
          <a:off x="7836300" y="721181"/>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Phil Rowling</a:t>
          </a:r>
        </a:p>
      </dsp:txBody>
      <dsp:txXfrm>
        <a:off x="7836300" y="721181"/>
        <a:ext cx="1698253" cy="590057"/>
      </dsp:txXfrm>
    </dsp:sp>
    <dsp:sp modelId="{DF54D499-51F1-D04E-A128-04A43033FAA8}">
      <dsp:nvSpPr>
        <dsp:cNvPr id="0" name=""/>
        <dsp:cNvSpPr/>
      </dsp:nvSpPr>
      <dsp:spPr>
        <a:xfrm>
          <a:off x="8685427"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8632554"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229656" y="2661040"/>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2004</a:t>
          </a:r>
        </a:p>
      </dsp:txBody>
      <dsp:txXfrm>
        <a:off x="229656" y="2661040"/>
        <a:ext cx="1826102" cy="559958"/>
      </dsp:txXfrm>
    </dsp:sp>
    <dsp:sp modelId="{FF11FAE8-39BB-4A47-9AA2-B57E47CF3209}">
      <dsp:nvSpPr>
        <dsp:cNvPr id="0" name=""/>
        <dsp:cNvSpPr/>
      </dsp:nvSpPr>
      <dsp:spPr>
        <a:xfrm>
          <a:off x="0" y="2378583"/>
          <a:ext cx="11415928" cy="19821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38351" y="844892"/>
          <a:ext cx="2008712" cy="6912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Anthony Leddin</a:t>
          </a:r>
        </a:p>
      </dsp:txBody>
      <dsp:txXfrm>
        <a:off x="138351" y="844892"/>
        <a:ext cx="2008712" cy="691275"/>
      </dsp:txXfrm>
    </dsp:sp>
    <dsp:sp modelId="{2391B644-7BCE-AA4B-9F63-635CECC8D8D1}">
      <dsp:nvSpPr>
        <dsp:cNvPr id="0" name=""/>
        <dsp:cNvSpPr/>
      </dsp:nvSpPr>
      <dsp:spPr>
        <a:xfrm>
          <a:off x="1142707" y="153616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370970" y="1734383"/>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2005</a:t>
          </a:r>
        </a:p>
      </dsp:txBody>
      <dsp:txXfrm>
        <a:off x="1370970" y="1734383"/>
        <a:ext cx="1826102" cy="559958"/>
      </dsp:txXfrm>
    </dsp:sp>
    <dsp:sp modelId="{82E63691-3137-0044-BF97-F3CD5708A6D6}">
      <dsp:nvSpPr>
        <dsp:cNvPr id="0" name=""/>
        <dsp:cNvSpPr/>
      </dsp:nvSpPr>
      <dsp:spPr>
        <a:xfrm>
          <a:off x="1325363" y="3389039"/>
          <a:ext cx="2008712" cy="6912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latin typeface="Hiragino Mincho Pro W3" panose="02020300000000000000" pitchFamily="18" charset="-128"/>
              <a:ea typeface="Hiragino Mincho Pro W3" panose="02020300000000000000" pitchFamily="18" charset="-128"/>
            </a:rPr>
            <a:t>Sarah Marland</a:t>
          </a:r>
          <a:endParaRPr lang="en-US" sz="1500" kern="1200" dirty="0">
            <a:latin typeface="Hiragino Mincho Pro W3" panose="02020300000000000000" pitchFamily="18" charset="-128"/>
            <a:ea typeface="Hiragino Mincho Pro W3" panose="02020300000000000000" pitchFamily="18" charset="-128"/>
          </a:endParaRPr>
        </a:p>
      </dsp:txBody>
      <dsp:txXfrm>
        <a:off x="1325363" y="3389039"/>
        <a:ext cx="2008712" cy="691275"/>
      </dsp:txXfrm>
    </dsp:sp>
    <dsp:sp modelId="{02FB42B7-1B47-3241-89B5-BAA1F9FA73FE}">
      <dsp:nvSpPr>
        <dsp:cNvPr id="0" name=""/>
        <dsp:cNvSpPr/>
      </dsp:nvSpPr>
      <dsp:spPr>
        <a:xfrm>
          <a:off x="2284021" y="257679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1080765"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2222079"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512284" y="2661040"/>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2006</a:t>
          </a:r>
        </a:p>
      </dsp:txBody>
      <dsp:txXfrm>
        <a:off x="2512284" y="2661040"/>
        <a:ext cx="1826102" cy="559958"/>
      </dsp:txXfrm>
    </dsp:sp>
    <dsp:sp modelId="{00BA7A65-7EAC-AC40-AEE5-D6EB6933CD9B}">
      <dsp:nvSpPr>
        <dsp:cNvPr id="0" name=""/>
        <dsp:cNvSpPr/>
      </dsp:nvSpPr>
      <dsp:spPr>
        <a:xfrm>
          <a:off x="2420979" y="844892"/>
          <a:ext cx="2008712" cy="6912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Phil Southern</a:t>
          </a:r>
        </a:p>
      </dsp:txBody>
      <dsp:txXfrm>
        <a:off x="2420979" y="844892"/>
        <a:ext cx="2008712" cy="691275"/>
      </dsp:txXfrm>
    </dsp:sp>
    <dsp:sp modelId="{0AB1C543-847E-EE4E-9A31-BFF88FD04388}">
      <dsp:nvSpPr>
        <dsp:cNvPr id="0" name=""/>
        <dsp:cNvSpPr/>
      </dsp:nvSpPr>
      <dsp:spPr>
        <a:xfrm>
          <a:off x="3425335" y="153616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3653598" y="1734383"/>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2007</a:t>
          </a:r>
        </a:p>
      </dsp:txBody>
      <dsp:txXfrm>
        <a:off x="3653598" y="1734383"/>
        <a:ext cx="1826102" cy="559958"/>
      </dsp:txXfrm>
    </dsp:sp>
    <dsp:sp modelId="{2A028886-E94D-F248-B200-BF04BE47698D}">
      <dsp:nvSpPr>
        <dsp:cNvPr id="0" name=""/>
        <dsp:cNvSpPr/>
      </dsp:nvSpPr>
      <dsp:spPr>
        <a:xfrm>
          <a:off x="3562293" y="3419213"/>
          <a:ext cx="2008712" cy="88569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Jo &amp; Shayne Newell</a:t>
          </a:r>
        </a:p>
      </dsp:txBody>
      <dsp:txXfrm>
        <a:off x="3562293" y="3419213"/>
        <a:ext cx="2008712" cy="885697"/>
      </dsp:txXfrm>
    </dsp:sp>
    <dsp:sp modelId="{E9FD6F13-A9EE-1845-B985-FA38665E149E}">
      <dsp:nvSpPr>
        <dsp:cNvPr id="0" name=""/>
        <dsp:cNvSpPr/>
      </dsp:nvSpPr>
      <dsp:spPr>
        <a:xfrm>
          <a:off x="4566649" y="257679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3363393"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4504707"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4794912" y="2661040"/>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2008</a:t>
          </a:r>
        </a:p>
      </dsp:txBody>
      <dsp:txXfrm>
        <a:off x="4794912" y="2661040"/>
        <a:ext cx="1826102" cy="559958"/>
      </dsp:txXfrm>
    </dsp:sp>
    <dsp:sp modelId="{9CED05C2-8036-2E43-BF12-83B4917DBAB0}">
      <dsp:nvSpPr>
        <dsp:cNvPr id="0" name=""/>
        <dsp:cNvSpPr/>
      </dsp:nvSpPr>
      <dsp:spPr>
        <a:xfrm>
          <a:off x="4703607" y="844892"/>
          <a:ext cx="2008712" cy="6912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Julia Wood</a:t>
          </a:r>
        </a:p>
      </dsp:txBody>
      <dsp:txXfrm>
        <a:off x="4703607" y="844892"/>
        <a:ext cx="2008712" cy="691275"/>
      </dsp:txXfrm>
    </dsp:sp>
    <dsp:sp modelId="{73C41C5B-26AD-5B4F-8EE9-3B18E5E1B65E}">
      <dsp:nvSpPr>
        <dsp:cNvPr id="0" name=""/>
        <dsp:cNvSpPr/>
      </dsp:nvSpPr>
      <dsp:spPr>
        <a:xfrm>
          <a:off x="5707963" y="153616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5936226" y="1734383"/>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2009</a:t>
          </a:r>
        </a:p>
      </dsp:txBody>
      <dsp:txXfrm>
        <a:off x="5936226" y="1734383"/>
        <a:ext cx="1826102" cy="559958"/>
      </dsp:txXfrm>
    </dsp:sp>
    <dsp:sp modelId="{C2D35DD4-6250-5C46-804C-BCEFC10201EF}">
      <dsp:nvSpPr>
        <dsp:cNvPr id="0" name=""/>
        <dsp:cNvSpPr/>
      </dsp:nvSpPr>
      <dsp:spPr>
        <a:xfrm>
          <a:off x="5907593" y="3389039"/>
          <a:ext cx="2008712" cy="6912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Ross Williams</a:t>
          </a:r>
        </a:p>
      </dsp:txBody>
      <dsp:txXfrm>
        <a:off x="5907593" y="3389039"/>
        <a:ext cx="2008712" cy="691275"/>
      </dsp:txXfrm>
    </dsp:sp>
    <dsp:sp modelId="{FBADD12C-AD8A-7E43-A4C7-C19200DF7F14}">
      <dsp:nvSpPr>
        <dsp:cNvPr id="0" name=""/>
        <dsp:cNvSpPr/>
      </dsp:nvSpPr>
      <dsp:spPr>
        <a:xfrm>
          <a:off x="6849278" y="257679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5646021"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6787335"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7077540" y="2661040"/>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2010</a:t>
          </a:r>
        </a:p>
      </dsp:txBody>
      <dsp:txXfrm>
        <a:off x="7077540" y="2661040"/>
        <a:ext cx="1826102" cy="559958"/>
      </dsp:txXfrm>
    </dsp:sp>
    <dsp:sp modelId="{3BE5BFD5-FEC2-0242-99C4-CB3507E4B247}">
      <dsp:nvSpPr>
        <dsp:cNvPr id="0" name=""/>
        <dsp:cNvSpPr/>
      </dsp:nvSpPr>
      <dsp:spPr>
        <a:xfrm>
          <a:off x="6986235" y="844892"/>
          <a:ext cx="2008712" cy="6912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Glen Erskine</a:t>
          </a:r>
        </a:p>
      </dsp:txBody>
      <dsp:txXfrm>
        <a:off x="6986235" y="844892"/>
        <a:ext cx="2008712" cy="691275"/>
      </dsp:txXfrm>
    </dsp:sp>
    <dsp:sp modelId="{C3C621DB-1A6D-3F4F-8D22-4994367ABA58}">
      <dsp:nvSpPr>
        <dsp:cNvPr id="0" name=""/>
        <dsp:cNvSpPr/>
      </dsp:nvSpPr>
      <dsp:spPr>
        <a:xfrm>
          <a:off x="7990592" y="153616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8218854" y="1734383"/>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2011</a:t>
          </a:r>
        </a:p>
      </dsp:txBody>
      <dsp:txXfrm>
        <a:off x="8218854" y="1734383"/>
        <a:ext cx="1826102" cy="559958"/>
      </dsp:txXfrm>
    </dsp:sp>
    <dsp:sp modelId="{17D1F85E-F083-3F42-979E-79639D4AC417}">
      <dsp:nvSpPr>
        <dsp:cNvPr id="0" name=""/>
        <dsp:cNvSpPr/>
      </dsp:nvSpPr>
      <dsp:spPr>
        <a:xfrm>
          <a:off x="8191949" y="3380578"/>
          <a:ext cx="2008712" cy="6912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Linda Wilson</a:t>
          </a:r>
        </a:p>
      </dsp:txBody>
      <dsp:txXfrm>
        <a:off x="8191949" y="3380578"/>
        <a:ext cx="2008712" cy="691275"/>
      </dsp:txXfrm>
    </dsp:sp>
    <dsp:sp modelId="{AD0EE796-7C87-4445-9EB2-B28961B227C4}">
      <dsp:nvSpPr>
        <dsp:cNvPr id="0" name=""/>
        <dsp:cNvSpPr/>
      </dsp:nvSpPr>
      <dsp:spPr>
        <a:xfrm>
          <a:off x="9131906" y="257679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7928649"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9069963"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9360169" y="2661040"/>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2012</a:t>
          </a:r>
        </a:p>
      </dsp:txBody>
      <dsp:txXfrm>
        <a:off x="9360169" y="2661040"/>
        <a:ext cx="1826102" cy="559958"/>
      </dsp:txXfrm>
    </dsp:sp>
    <dsp:sp modelId="{4D0CEEF4-3B98-8348-99E5-913426BF89C8}">
      <dsp:nvSpPr>
        <dsp:cNvPr id="0" name=""/>
        <dsp:cNvSpPr/>
      </dsp:nvSpPr>
      <dsp:spPr>
        <a:xfrm>
          <a:off x="9268863" y="844892"/>
          <a:ext cx="2008712" cy="6912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Sherrie Wolter</a:t>
          </a:r>
        </a:p>
      </dsp:txBody>
      <dsp:txXfrm>
        <a:off x="9268863" y="844892"/>
        <a:ext cx="2008712" cy="691275"/>
      </dsp:txXfrm>
    </dsp:sp>
    <dsp:sp modelId="{DF54D499-51F1-D04E-A128-04A43033FAA8}">
      <dsp:nvSpPr>
        <dsp:cNvPr id="0" name=""/>
        <dsp:cNvSpPr/>
      </dsp:nvSpPr>
      <dsp:spPr>
        <a:xfrm>
          <a:off x="10273220" y="153616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10211278"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229656" y="2661040"/>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2013</a:t>
          </a:r>
        </a:p>
      </dsp:txBody>
      <dsp:txXfrm>
        <a:off x="229656" y="2661040"/>
        <a:ext cx="1826102" cy="559958"/>
      </dsp:txXfrm>
    </dsp:sp>
    <dsp:sp modelId="{FF11FAE8-39BB-4A47-9AA2-B57E47CF3209}">
      <dsp:nvSpPr>
        <dsp:cNvPr id="0" name=""/>
        <dsp:cNvSpPr/>
      </dsp:nvSpPr>
      <dsp:spPr>
        <a:xfrm>
          <a:off x="0" y="2378583"/>
          <a:ext cx="11415928" cy="19821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38351" y="844892"/>
          <a:ext cx="2008712" cy="6912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Gary Ellis</a:t>
          </a:r>
        </a:p>
      </dsp:txBody>
      <dsp:txXfrm>
        <a:off x="138351" y="844892"/>
        <a:ext cx="2008712" cy="691275"/>
      </dsp:txXfrm>
    </dsp:sp>
    <dsp:sp modelId="{2391B644-7BCE-AA4B-9F63-635CECC8D8D1}">
      <dsp:nvSpPr>
        <dsp:cNvPr id="0" name=""/>
        <dsp:cNvSpPr/>
      </dsp:nvSpPr>
      <dsp:spPr>
        <a:xfrm>
          <a:off x="1142707" y="153616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370970" y="1734383"/>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2014</a:t>
          </a:r>
        </a:p>
      </dsp:txBody>
      <dsp:txXfrm>
        <a:off x="1370970" y="1734383"/>
        <a:ext cx="1826102" cy="559958"/>
      </dsp:txXfrm>
    </dsp:sp>
    <dsp:sp modelId="{82E63691-3137-0044-BF97-F3CD5708A6D6}">
      <dsp:nvSpPr>
        <dsp:cNvPr id="0" name=""/>
        <dsp:cNvSpPr/>
      </dsp:nvSpPr>
      <dsp:spPr>
        <a:xfrm>
          <a:off x="1325363" y="3401917"/>
          <a:ext cx="2008712" cy="6912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Shane Mitchell</a:t>
          </a:r>
        </a:p>
      </dsp:txBody>
      <dsp:txXfrm>
        <a:off x="1325363" y="3401917"/>
        <a:ext cx="2008712" cy="691275"/>
      </dsp:txXfrm>
    </dsp:sp>
    <dsp:sp modelId="{02FB42B7-1B47-3241-89B5-BAA1F9FA73FE}">
      <dsp:nvSpPr>
        <dsp:cNvPr id="0" name=""/>
        <dsp:cNvSpPr/>
      </dsp:nvSpPr>
      <dsp:spPr>
        <a:xfrm>
          <a:off x="2284021" y="257679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1080765"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2222079"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512284" y="2661040"/>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2015</a:t>
          </a:r>
        </a:p>
      </dsp:txBody>
      <dsp:txXfrm>
        <a:off x="2512284" y="2661040"/>
        <a:ext cx="1826102" cy="559958"/>
      </dsp:txXfrm>
    </dsp:sp>
    <dsp:sp modelId="{00BA7A65-7EAC-AC40-AEE5-D6EB6933CD9B}">
      <dsp:nvSpPr>
        <dsp:cNvPr id="0" name=""/>
        <dsp:cNvSpPr/>
      </dsp:nvSpPr>
      <dsp:spPr>
        <a:xfrm>
          <a:off x="2420979" y="844892"/>
          <a:ext cx="2008712" cy="6912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Kate Liddicoat</a:t>
          </a:r>
        </a:p>
      </dsp:txBody>
      <dsp:txXfrm>
        <a:off x="2420979" y="844892"/>
        <a:ext cx="2008712" cy="691275"/>
      </dsp:txXfrm>
    </dsp:sp>
    <dsp:sp modelId="{0AB1C543-847E-EE4E-9A31-BFF88FD04388}">
      <dsp:nvSpPr>
        <dsp:cNvPr id="0" name=""/>
        <dsp:cNvSpPr/>
      </dsp:nvSpPr>
      <dsp:spPr>
        <a:xfrm>
          <a:off x="3425335" y="153616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3653598" y="1734383"/>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2016</a:t>
          </a:r>
        </a:p>
      </dsp:txBody>
      <dsp:txXfrm>
        <a:off x="3653598" y="1734383"/>
        <a:ext cx="1826102" cy="559958"/>
      </dsp:txXfrm>
    </dsp:sp>
    <dsp:sp modelId="{2A028886-E94D-F248-B200-BF04BE47698D}">
      <dsp:nvSpPr>
        <dsp:cNvPr id="0" name=""/>
        <dsp:cNvSpPr/>
      </dsp:nvSpPr>
      <dsp:spPr>
        <a:xfrm>
          <a:off x="3562293" y="3419213"/>
          <a:ext cx="2008712" cy="88569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Dan &amp; Marianne O’Halloran</a:t>
          </a:r>
        </a:p>
      </dsp:txBody>
      <dsp:txXfrm>
        <a:off x="3562293" y="3419213"/>
        <a:ext cx="2008712" cy="885697"/>
      </dsp:txXfrm>
    </dsp:sp>
    <dsp:sp modelId="{E9FD6F13-A9EE-1845-B985-FA38665E149E}">
      <dsp:nvSpPr>
        <dsp:cNvPr id="0" name=""/>
        <dsp:cNvSpPr/>
      </dsp:nvSpPr>
      <dsp:spPr>
        <a:xfrm>
          <a:off x="4566649" y="257679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3363393"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4504707"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4794912" y="2661040"/>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2017</a:t>
          </a:r>
        </a:p>
      </dsp:txBody>
      <dsp:txXfrm>
        <a:off x="4794912" y="2661040"/>
        <a:ext cx="1826102" cy="559958"/>
      </dsp:txXfrm>
    </dsp:sp>
    <dsp:sp modelId="{9CED05C2-8036-2E43-BF12-83B4917DBAB0}">
      <dsp:nvSpPr>
        <dsp:cNvPr id="0" name=""/>
        <dsp:cNvSpPr/>
      </dsp:nvSpPr>
      <dsp:spPr>
        <a:xfrm>
          <a:off x="4703607" y="844892"/>
          <a:ext cx="2008712" cy="6912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Kerry Devereaux</a:t>
          </a:r>
        </a:p>
      </dsp:txBody>
      <dsp:txXfrm>
        <a:off x="4703607" y="844892"/>
        <a:ext cx="2008712" cy="691275"/>
      </dsp:txXfrm>
    </dsp:sp>
    <dsp:sp modelId="{73C41C5B-26AD-5B4F-8EE9-3B18E5E1B65E}">
      <dsp:nvSpPr>
        <dsp:cNvPr id="0" name=""/>
        <dsp:cNvSpPr/>
      </dsp:nvSpPr>
      <dsp:spPr>
        <a:xfrm>
          <a:off x="5707963" y="153616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5936226" y="1734383"/>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2018</a:t>
          </a:r>
        </a:p>
      </dsp:txBody>
      <dsp:txXfrm>
        <a:off x="5936226" y="1734383"/>
        <a:ext cx="1826102" cy="559958"/>
      </dsp:txXfrm>
    </dsp:sp>
    <dsp:sp modelId="{C2D35DD4-6250-5C46-804C-BCEFC10201EF}">
      <dsp:nvSpPr>
        <dsp:cNvPr id="0" name=""/>
        <dsp:cNvSpPr/>
      </dsp:nvSpPr>
      <dsp:spPr>
        <a:xfrm>
          <a:off x="5907593" y="3389039"/>
          <a:ext cx="2008712" cy="6912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Emily Hunter</a:t>
          </a:r>
        </a:p>
      </dsp:txBody>
      <dsp:txXfrm>
        <a:off x="5907593" y="3389039"/>
        <a:ext cx="2008712" cy="691275"/>
      </dsp:txXfrm>
    </dsp:sp>
    <dsp:sp modelId="{FBADD12C-AD8A-7E43-A4C7-C19200DF7F14}">
      <dsp:nvSpPr>
        <dsp:cNvPr id="0" name=""/>
        <dsp:cNvSpPr/>
      </dsp:nvSpPr>
      <dsp:spPr>
        <a:xfrm>
          <a:off x="6849278" y="257679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5646021"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6787335"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7077540" y="2661040"/>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2019</a:t>
          </a:r>
        </a:p>
      </dsp:txBody>
      <dsp:txXfrm>
        <a:off x="7077540" y="2661040"/>
        <a:ext cx="1826102" cy="559958"/>
      </dsp:txXfrm>
    </dsp:sp>
    <dsp:sp modelId="{3BE5BFD5-FEC2-0242-99C4-CB3507E4B247}">
      <dsp:nvSpPr>
        <dsp:cNvPr id="0" name=""/>
        <dsp:cNvSpPr/>
      </dsp:nvSpPr>
      <dsp:spPr>
        <a:xfrm>
          <a:off x="6986235" y="369640"/>
          <a:ext cx="2008712" cy="116652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Stephanie Summers &amp; Reece Bailey</a:t>
          </a:r>
        </a:p>
      </dsp:txBody>
      <dsp:txXfrm>
        <a:off x="6986235" y="369640"/>
        <a:ext cx="2008712" cy="1166527"/>
      </dsp:txXfrm>
    </dsp:sp>
    <dsp:sp modelId="{C3C621DB-1A6D-3F4F-8D22-4994367ABA58}">
      <dsp:nvSpPr>
        <dsp:cNvPr id="0" name=""/>
        <dsp:cNvSpPr/>
      </dsp:nvSpPr>
      <dsp:spPr>
        <a:xfrm>
          <a:off x="7990592" y="153616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8218854" y="1734383"/>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2020</a:t>
          </a:r>
        </a:p>
      </dsp:txBody>
      <dsp:txXfrm>
        <a:off x="8218854" y="1734383"/>
        <a:ext cx="1826102" cy="559958"/>
      </dsp:txXfrm>
    </dsp:sp>
    <dsp:sp modelId="{17D1F85E-F083-3F42-979E-79639D4AC417}">
      <dsp:nvSpPr>
        <dsp:cNvPr id="0" name=""/>
        <dsp:cNvSpPr/>
      </dsp:nvSpPr>
      <dsp:spPr>
        <a:xfrm>
          <a:off x="8127549" y="3419213"/>
          <a:ext cx="2008712" cy="88569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Not Awarded ~ COVID</a:t>
          </a:r>
        </a:p>
      </dsp:txBody>
      <dsp:txXfrm>
        <a:off x="8127549" y="3419213"/>
        <a:ext cx="2008712" cy="885697"/>
      </dsp:txXfrm>
    </dsp:sp>
    <dsp:sp modelId="{AD0EE796-7C87-4445-9EB2-B28961B227C4}">
      <dsp:nvSpPr>
        <dsp:cNvPr id="0" name=""/>
        <dsp:cNvSpPr/>
      </dsp:nvSpPr>
      <dsp:spPr>
        <a:xfrm>
          <a:off x="9131906" y="257679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7928649"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9069963"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9360169" y="2661040"/>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2021</a:t>
          </a:r>
        </a:p>
      </dsp:txBody>
      <dsp:txXfrm>
        <a:off x="9360169" y="2661040"/>
        <a:ext cx="1826102" cy="559958"/>
      </dsp:txXfrm>
    </dsp:sp>
    <dsp:sp modelId="{4D0CEEF4-3B98-8348-99E5-913426BF89C8}">
      <dsp:nvSpPr>
        <dsp:cNvPr id="0" name=""/>
        <dsp:cNvSpPr/>
      </dsp:nvSpPr>
      <dsp:spPr>
        <a:xfrm>
          <a:off x="9268863" y="844892"/>
          <a:ext cx="2008712" cy="6912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Kathryn Kane</a:t>
          </a:r>
        </a:p>
      </dsp:txBody>
      <dsp:txXfrm>
        <a:off x="9268863" y="844892"/>
        <a:ext cx="2008712" cy="691275"/>
      </dsp:txXfrm>
    </dsp:sp>
    <dsp:sp modelId="{DF54D499-51F1-D04E-A128-04A43033FAA8}">
      <dsp:nvSpPr>
        <dsp:cNvPr id="0" name=""/>
        <dsp:cNvSpPr/>
      </dsp:nvSpPr>
      <dsp:spPr>
        <a:xfrm>
          <a:off x="10273220" y="153616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10211278"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229656" y="2661040"/>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2022</a:t>
          </a:r>
        </a:p>
      </dsp:txBody>
      <dsp:txXfrm>
        <a:off x="229656" y="2661040"/>
        <a:ext cx="1826102" cy="559958"/>
      </dsp:txXfrm>
    </dsp:sp>
    <dsp:sp modelId="{FF11FAE8-39BB-4A47-9AA2-B57E47CF3209}">
      <dsp:nvSpPr>
        <dsp:cNvPr id="0" name=""/>
        <dsp:cNvSpPr/>
      </dsp:nvSpPr>
      <dsp:spPr>
        <a:xfrm>
          <a:off x="0" y="2378583"/>
          <a:ext cx="11415928" cy="19821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38351" y="844892"/>
          <a:ext cx="2008712" cy="6912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Adrian Grant</a:t>
          </a:r>
        </a:p>
      </dsp:txBody>
      <dsp:txXfrm>
        <a:off x="138351" y="844892"/>
        <a:ext cx="2008712" cy="691275"/>
      </dsp:txXfrm>
    </dsp:sp>
    <dsp:sp modelId="{2391B644-7BCE-AA4B-9F63-635CECC8D8D1}">
      <dsp:nvSpPr>
        <dsp:cNvPr id="0" name=""/>
        <dsp:cNvSpPr/>
      </dsp:nvSpPr>
      <dsp:spPr>
        <a:xfrm>
          <a:off x="1142707" y="153616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370970" y="1734383"/>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2023</a:t>
          </a:r>
        </a:p>
      </dsp:txBody>
      <dsp:txXfrm>
        <a:off x="1370970" y="1734383"/>
        <a:ext cx="1826102" cy="559958"/>
      </dsp:txXfrm>
    </dsp:sp>
    <dsp:sp modelId="{82E63691-3137-0044-BF97-F3CD5708A6D6}">
      <dsp:nvSpPr>
        <dsp:cNvPr id="0" name=""/>
        <dsp:cNvSpPr/>
      </dsp:nvSpPr>
      <dsp:spPr>
        <a:xfrm>
          <a:off x="1325363" y="3389039"/>
          <a:ext cx="2008712" cy="6912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t"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Jack Retallack</a:t>
          </a:r>
        </a:p>
      </dsp:txBody>
      <dsp:txXfrm>
        <a:off x="1325363" y="3389039"/>
        <a:ext cx="2008712" cy="691275"/>
      </dsp:txXfrm>
    </dsp:sp>
    <dsp:sp modelId="{02FB42B7-1B47-3241-89B5-BAA1F9FA73FE}">
      <dsp:nvSpPr>
        <dsp:cNvPr id="0" name=""/>
        <dsp:cNvSpPr/>
      </dsp:nvSpPr>
      <dsp:spPr>
        <a:xfrm>
          <a:off x="2284021" y="257679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1080765"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2222079"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512284" y="2661040"/>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2024</a:t>
          </a:r>
        </a:p>
      </dsp:txBody>
      <dsp:txXfrm>
        <a:off x="2512284" y="2661040"/>
        <a:ext cx="1826102" cy="559958"/>
      </dsp:txXfrm>
    </dsp:sp>
    <dsp:sp modelId="{00BA7A65-7EAC-AC40-AEE5-D6EB6933CD9B}">
      <dsp:nvSpPr>
        <dsp:cNvPr id="0" name=""/>
        <dsp:cNvSpPr/>
      </dsp:nvSpPr>
      <dsp:spPr>
        <a:xfrm>
          <a:off x="2420979" y="844892"/>
          <a:ext cx="2008712" cy="6912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2420979" y="844892"/>
        <a:ext cx="2008712" cy="691275"/>
      </dsp:txXfrm>
    </dsp:sp>
    <dsp:sp modelId="{0AB1C543-847E-EE4E-9A31-BFF88FD04388}">
      <dsp:nvSpPr>
        <dsp:cNvPr id="0" name=""/>
        <dsp:cNvSpPr/>
      </dsp:nvSpPr>
      <dsp:spPr>
        <a:xfrm>
          <a:off x="3425335" y="153616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3653598" y="1734383"/>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2025</a:t>
          </a:r>
        </a:p>
      </dsp:txBody>
      <dsp:txXfrm>
        <a:off x="3653598" y="1734383"/>
        <a:ext cx="1826102" cy="559958"/>
      </dsp:txXfrm>
    </dsp:sp>
    <dsp:sp modelId="{2A028886-E94D-F248-B200-BF04BE47698D}">
      <dsp:nvSpPr>
        <dsp:cNvPr id="0" name=""/>
        <dsp:cNvSpPr/>
      </dsp:nvSpPr>
      <dsp:spPr>
        <a:xfrm>
          <a:off x="3598510" y="3373948"/>
          <a:ext cx="2008712" cy="6912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t"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3598510" y="3373948"/>
        <a:ext cx="2008712" cy="691275"/>
      </dsp:txXfrm>
    </dsp:sp>
    <dsp:sp modelId="{E9FD6F13-A9EE-1845-B985-FA38665E149E}">
      <dsp:nvSpPr>
        <dsp:cNvPr id="0" name=""/>
        <dsp:cNvSpPr/>
      </dsp:nvSpPr>
      <dsp:spPr>
        <a:xfrm>
          <a:off x="4566649" y="257679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3363393"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4504707"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4794912" y="2661040"/>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2026</a:t>
          </a:r>
        </a:p>
      </dsp:txBody>
      <dsp:txXfrm>
        <a:off x="4794912" y="2661040"/>
        <a:ext cx="1826102" cy="559958"/>
      </dsp:txXfrm>
    </dsp:sp>
    <dsp:sp modelId="{9CED05C2-8036-2E43-BF12-83B4917DBAB0}">
      <dsp:nvSpPr>
        <dsp:cNvPr id="0" name=""/>
        <dsp:cNvSpPr/>
      </dsp:nvSpPr>
      <dsp:spPr>
        <a:xfrm>
          <a:off x="4742235" y="857771"/>
          <a:ext cx="2008712" cy="6912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4742235" y="857771"/>
        <a:ext cx="2008712" cy="691275"/>
      </dsp:txXfrm>
    </dsp:sp>
    <dsp:sp modelId="{73C41C5B-26AD-5B4F-8EE9-3B18E5E1B65E}">
      <dsp:nvSpPr>
        <dsp:cNvPr id="0" name=""/>
        <dsp:cNvSpPr/>
      </dsp:nvSpPr>
      <dsp:spPr>
        <a:xfrm>
          <a:off x="5707963" y="153616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5936226" y="1734383"/>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2027</a:t>
          </a:r>
        </a:p>
      </dsp:txBody>
      <dsp:txXfrm>
        <a:off x="5936226" y="1734383"/>
        <a:ext cx="1826102" cy="559958"/>
      </dsp:txXfrm>
    </dsp:sp>
    <dsp:sp modelId="{C2D35DD4-6250-5C46-804C-BCEFC10201EF}">
      <dsp:nvSpPr>
        <dsp:cNvPr id="0" name=""/>
        <dsp:cNvSpPr/>
      </dsp:nvSpPr>
      <dsp:spPr>
        <a:xfrm>
          <a:off x="5907593" y="3389039"/>
          <a:ext cx="2008712" cy="6912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t"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5907593" y="3389039"/>
        <a:ext cx="2008712" cy="691275"/>
      </dsp:txXfrm>
    </dsp:sp>
    <dsp:sp modelId="{FBADD12C-AD8A-7E43-A4C7-C19200DF7F14}">
      <dsp:nvSpPr>
        <dsp:cNvPr id="0" name=""/>
        <dsp:cNvSpPr/>
      </dsp:nvSpPr>
      <dsp:spPr>
        <a:xfrm>
          <a:off x="6849278" y="257679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5646021"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6787335"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7077540" y="2661040"/>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2028</a:t>
          </a:r>
        </a:p>
      </dsp:txBody>
      <dsp:txXfrm>
        <a:off x="7077540" y="2661040"/>
        <a:ext cx="1826102" cy="559958"/>
      </dsp:txXfrm>
    </dsp:sp>
    <dsp:sp modelId="{3BE5BFD5-FEC2-0242-99C4-CB3507E4B247}">
      <dsp:nvSpPr>
        <dsp:cNvPr id="0" name=""/>
        <dsp:cNvSpPr/>
      </dsp:nvSpPr>
      <dsp:spPr>
        <a:xfrm>
          <a:off x="6986235" y="844892"/>
          <a:ext cx="2008712" cy="6912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6986235" y="844892"/>
        <a:ext cx="2008712" cy="691275"/>
      </dsp:txXfrm>
    </dsp:sp>
    <dsp:sp modelId="{C3C621DB-1A6D-3F4F-8D22-4994367ABA58}">
      <dsp:nvSpPr>
        <dsp:cNvPr id="0" name=""/>
        <dsp:cNvSpPr/>
      </dsp:nvSpPr>
      <dsp:spPr>
        <a:xfrm>
          <a:off x="7990592" y="153616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8218854" y="1734383"/>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2029</a:t>
          </a:r>
        </a:p>
      </dsp:txBody>
      <dsp:txXfrm>
        <a:off x="8218854" y="1734383"/>
        <a:ext cx="1826102" cy="559958"/>
      </dsp:txXfrm>
    </dsp:sp>
    <dsp:sp modelId="{17D1F85E-F083-3F42-979E-79639D4AC417}">
      <dsp:nvSpPr>
        <dsp:cNvPr id="0" name=""/>
        <dsp:cNvSpPr/>
      </dsp:nvSpPr>
      <dsp:spPr>
        <a:xfrm>
          <a:off x="8127549" y="3419213"/>
          <a:ext cx="2008712" cy="6912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t"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8127549" y="3419213"/>
        <a:ext cx="2008712" cy="691275"/>
      </dsp:txXfrm>
    </dsp:sp>
    <dsp:sp modelId="{AD0EE796-7C87-4445-9EB2-B28961B227C4}">
      <dsp:nvSpPr>
        <dsp:cNvPr id="0" name=""/>
        <dsp:cNvSpPr/>
      </dsp:nvSpPr>
      <dsp:spPr>
        <a:xfrm>
          <a:off x="9131906" y="257679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7928649"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9069963"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9360169" y="2661040"/>
          <a:ext cx="1826102" cy="55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2030</a:t>
          </a:r>
        </a:p>
      </dsp:txBody>
      <dsp:txXfrm>
        <a:off x="9360169" y="2661040"/>
        <a:ext cx="1826102" cy="559958"/>
      </dsp:txXfrm>
    </dsp:sp>
    <dsp:sp modelId="{4D0CEEF4-3B98-8348-99E5-913426BF89C8}">
      <dsp:nvSpPr>
        <dsp:cNvPr id="0" name=""/>
        <dsp:cNvSpPr/>
      </dsp:nvSpPr>
      <dsp:spPr>
        <a:xfrm>
          <a:off x="9268863" y="844892"/>
          <a:ext cx="2008712" cy="6912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9268863" y="844892"/>
        <a:ext cx="2008712" cy="691275"/>
      </dsp:txXfrm>
    </dsp:sp>
    <dsp:sp modelId="{DF54D499-51F1-D04E-A128-04A43033FAA8}">
      <dsp:nvSpPr>
        <dsp:cNvPr id="0" name=""/>
        <dsp:cNvSpPr/>
      </dsp:nvSpPr>
      <dsp:spPr>
        <a:xfrm>
          <a:off x="10273220" y="1536168"/>
          <a:ext cx="0" cy="842414"/>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10211278" y="2415748"/>
          <a:ext cx="123884" cy="123884"/>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194161" y="2271403"/>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2011</a:t>
          </a:r>
        </a:p>
      </dsp:txBody>
      <dsp:txXfrm>
        <a:off x="194161" y="2271403"/>
        <a:ext cx="1543866" cy="477967"/>
      </dsp:txXfrm>
    </dsp:sp>
    <dsp:sp modelId="{FF11FAE8-39BB-4A47-9AA2-B57E47CF3209}">
      <dsp:nvSpPr>
        <dsp:cNvPr id="0" name=""/>
        <dsp:cNvSpPr/>
      </dsp:nvSpPr>
      <dsp:spPr>
        <a:xfrm>
          <a:off x="0" y="2030304"/>
          <a:ext cx="9651521" cy="16919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16968" y="426152"/>
          <a:ext cx="1698253" cy="88508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Vanessa Flanagan</a:t>
          </a:r>
        </a:p>
      </dsp:txBody>
      <dsp:txXfrm>
        <a:off x="116968" y="426152"/>
        <a:ext cx="1698253" cy="885085"/>
      </dsp:txXfrm>
    </dsp:sp>
    <dsp:sp modelId="{2391B644-7BCE-AA4B-9F63-635CECC8D8D1}">
      <dsp:nvSpPr>
        <dsp:cNvPr id="0" name=""/>
        <dsp:cNvSpPr/>
      </dsp:nvSpPr>
      <dsp:spPr>
        <a:xfrm>
          <a:off x="966094"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159078" y="1480430"/>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2012</a:t>
          </a:r>
        </a:p>
      </dsp:txBody>
      <dsp:txXfrm>
        <a:off x="1159078" y="1480430"/>
        <a:ext cx="1543866" cy="477967"/>
      </dsp:txXfrm>
    </dsp:sp>
    <dsp:sp modelId="{82E63691-3137-0044-BF97-F3CD5708A6D6}">
      <dsp:nvSpPr>
        <dsp:cNvPr id="0" name=""/>
        <dsp:cNvSpPr/>
      </dsp:nvSpPr>
      <dsp:spPr>
        <a:xfrm>
          <a:off x="1120519" y="2879928"/>
          <a:ext cx="1698253" cy="88508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Vanessa Flanagan</a:t>
          </a:r>
        </a:p>
      </dsp:txBody>
      <dsp:txXfrm>
        <a:off x="1120519" y="2879928"/>
        <a:ext cx="1698253" cy="885085"/>
      </dsp:txXfrm>
    </dsp:sp>
    <dsp:sp modelId="{02FB42B7-1B47-3241-89B5-BAA1F9FA73FE}">
      <dsp:nvSpPr>
        <dsp:cNvPr id="0" name=""/>
        <dsp:cNvSpPr/>
      </dsp:nvSpPr>
      <dsp:spPr>
        <a:xfrm>
          <a:off x="1931011" y="2199496"/>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913222"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1878138"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123994" y="2271403"/>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2013</a:t>
          </a:r>
        </a:p>
      </dsp:txBody>
      <dsp:txXfrm>
        <a:off x="2123994" y="2271403"/>
        <a:ext cx="1543866" cy="477967"/>
      </dsp:txXfrm>
    </dsp:sp>
    <dsp:sp modelId="{00BA7A65-7EAC-AC40-AEE5-D6EB6933CD9B}">
      <dsp:nvSpPr>
        <dsp:cNvPr id="0" name=""/>
        <dsp:cNvSpPr/>
      </dsp:nvSpPr>
      <dsp:spPr>
        <a:xfrm>
          <a:off x="2046801" y="721181"/>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Judy Williams</a:t>
          </a:r>
        </a:p>
      </dsp:txBody>
      <dsp:txXfrm>
        <a:off x="2046801" y="721181"/>
        <a:ext cx="1698253" cy="590057"/>
      </dsp:txXfrm>
    </dsp:sp>
    <dsp:sp modelId="{0AB1C543-847E-EE4E-9A31-BFF88FD04388}">
      <dsp:nvSpPr>
        <dsp:cNvPr id="0" name=""/>
        <dsp:cNvSpPr/>
      </dsp:nvSpPr>
      <dsp:spPr>
        <a:xfrm>
          <a:off x="2895927"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3088911" y="1480430"/>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2014</a:t>
          </a:r>
        </a:p>
      </dsp:txBody>
      <dsp:txXfrm>
        <a:off x="3088911" y="1480430"/>
        <a:ext cx="1543866" cy="477967"/>
      </dsp:txXfrm>
    </dsp:sp>
    <dsp:sp modelId="{2A028886-E94D-F248-B200-BF04BE47698D}">
      <dsp:nvSpPr>
        <dsp:cNvPr id="0" name=""/>
        <dsp:cNvSpPr/>
      </dsp:nvSpPr>
      <dsp:spPr>
        <a:xfrm>
          <a:off x="3011717" y="2918562"/>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Craig Mundy</a:t>
          </a:r>
        </a:p>
      </dsp:txBody>
      <dsp:txXfrm>
        <a:off x="3011717" y="2918562"/>
        <a:ext cx="1698253" cy="590057"/>
      </dsp:txXfrm>
    </dsp:sp>
    <dsp:sp modelId="{E9FD6F13-A9EE-1845-B985-FA38665E149E}">
      <dsp:nvSpPr>
        <dsp:cNvPr id="0" name=""/>
        <dsp:cNvSpPr/>
      </dsp:nvSpPr>
      <dsp:spPr>
        <a:xfrm>
          <a:off x="3860844" y="2199496"/>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2843055"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3807971"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4053827" y="2271403"/>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2015</a:t>
          </a:r>
        </a:p>
      </dsp:txBody>
      <dsp:txXfrm>
        <a:off x="4053827" y="2271403"/>
        <a:ext cx="1543866" cy="477967"/>
      </dsp:txXfrm>
    </dsp:sp>
    <dsp:sp modelId="{9CED05C2-8036-2E43-BF12-83B4917DBAB0}">
      <dsp:nvSpPr>
        <dsp:cNvPr id="0" name=""/>
        <dsp:cNvSpPr/>
      </dsp:nvSpPr>
      <dsp:spPr>
        <a:xfrm>
          <a:off x="3976634" y="721181"/>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Sherrie Wolter </a:t>
          </a:r>
        </a:p>
      </dsp:txBody>
      <dsp:txXfrm>
        <a:off x="3976634" y="721181"/>
        <a:ext cx="1698253" cy="590057"/>
      </dsp:txXfrm>
    </dsp:sp>
    <dsp:sp modelId="{73C41C5B-26AD-5B4F-8EE9-3B18E5E1B65E}">
      <dsp:nvSpPr>
        <dsp:cNvPr id="0" name=""/>
        <dsp:cNvSpPr/>
      </dsp:nvSpPr>
      <dsp:spPr>
        <a:xfrm>
          <a:off x="4825761"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5018744" y="1480430"/>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2016</a:t>
          </a:r>
        </a:p>
      </dsp:txBody>
      <dsp:txXfrm>
        <a:off x="5018744" y="1480430"/>
        <a:ext cx="1543866" cy="477967"/>
      </dsp:txXfrm>
    </dsp:sp>
    <dsp:sp modelId="{C2D35DD4-6250-5C46-804C-BCEFC10201EF}">
      <dsp:nvSpPr>
        <dsp:cNvPr id="0" name=""/>
        <dsp:cNvSpPr/>
      </dsp:nvSpPr>
      <dsp:spPr>
        <a:xfrm>
          <a:off x="4994536" y="2892806"/>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Alan Warhurst</a:t>
          </a:r>
        </a:p>
      </dsp:txBody>
      <dsp:txXfrm>
        <a:off x="4994536" y="2892806"/>
        <a:ext cx="1698253" cy="590057"/>
      </dsp:txXfrm>
    </dsp:sp>
    <dsp:sp modelId="{FBADD12C-AD8A-7E43-A4C7-C19200DF7F14}">
      <dsp:nvSpPr>
        <dsp:cNvPr id="0" name=""/>
        <dsp:cNvSpPr/>
      </dsp:nvSpPr>
      <dsp:spPr>
        <a:xfrm>
          <a:off x="5790677" y="2199496"/>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4772888"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5737805"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5983660" y="2271403"/>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2017</a:t>
          </a:r>
        </a:p>
      </dsp:txBody>
      <dsp:txXfrm>
        <a:off x="5983660" y="2271403"/>
        <a:ext cx="1543866" cy="477967"/>
      </dsp:txXfrm>
    </dsp:sp>
    <dsp:sp modelId="{3BE5BFD5-FEC2-0242-99C4-CB3507E4B247}">
      <dsp:nvSpPr>
        <dsp:cNvPr id="0" name=""/>
        <dsp:cNvSpPr/>
      </dsp:nvSpPr>
      <dsp:spPr>
        <a:xfrm>
          <a:off x="5906467" y="721181"/>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Melissa Pontt</a:t>
          </a:r>
        </a:p>
      </dsp:txBody>
      <dsp:txXfrm>
        <a:off x="5906467" y="721181"/>
        <a:ext cx="1698253" cy="590057"/>
      </dsp:txXfrm>
    </dsp:sp>
    <dsp:sp modelId="{C3C621DB-1A6D-3F4F-8D22-4994367ABA58}">
      <dsp:nvSpPr>
        <dsp:cNvPr id="0" name=""/>
        <dsp:cNvSpPr/>
      </dsp:nvSpPr>
      <dsp:spPr>
        <a:xfrm>
          <a:off x="6755594"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6948577" y="1480430"/>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2018</a:t>
          </a:r>
        </a:p>
      </dsp:txBody>
      <dsp:txXfrm>
        <a:off x="6948577" y="1480430"/>
        <a:ext cx="1543866" cy="477967"/>
      </dsp:txXfrm>
    </dsp:sp>
    <dsp:sp modelId="{17D1F85E-F083-3F42-979E-79639D4AC417}">
      <dsp:nvSpPr>
        <dsp:cNvPr id="0" name=""/>
        <dsp:cNvSpPr/>
      </dsp:nvSpPr>
      <dsp:spPr>
        <a:xfrm>
          <a:off x="6871384" y="2918562"/>
          <a:ext cx="1698253" cy="88508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Brylee Gallagher</a:t>
          </a:r>
        </a:p>
      </dsp:txBody>
      <dsp:txXfrm>
        <a:off x="6871384" y="2918562"/>
        <a:ext cx="1698253" cy="885085"/>
      </dsp:txXfrm>
    </dsp:sp>
    <dsp:sp modelId="{AD0EE796-7C87-4445-9EB2-B28961B227C4}">
      <dsp:nvSpPr>
        <dsp:cNvPr id="0" name=""/>
        <dsp:cNvSpPr/>
      </dsp:nvSpPr>
      <dsp:spPr>
        <a:xfrm>
          <a:off x="7720510" y="2199496"/>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6702721"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7667638"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7913494" y="2271403"/>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2019</a:t>
          </a:r>
        </a:p>
      </dsp:txBody>
      <dsp:txXfrm>
        <a:off x="7913494" y="2271403"/>
        <a:ext cx="1543866" cy="477967"/>
      </dsp:txXfrm>
    </dsp:sp>
    <dsp:sp modelId="{4D0CEEF4-3B98-8348-99E5-913426BF89C8}">
      <dsp:nvSpPr>
        <dsp:cNvPr id="0" name=""/>
        <dsp:cNvSpPr/>
      </dsp:nvSpPr>
      <dsp:spPr>
        <a:xfrm>
          <a:off x="7836300" y="721181"/>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Gavin Reed</a:t>
          </a:r>
        </a:p>
      </dsp:txBody>
      <dsp:txXfrm>
        <a:off x="7836300" y="721181"/>
        <a:ext cx="1698253" cy="590057"/>
      </dsp:txXfrm>
    </dsp:sp>
    <dsp:sp modelId="{DF54D499-51F1-D04E-A128-04A43033FAA8}">
      <dsp:nvSpPr>
        <dsp:cNvPr id="0" name=""/>
        <dsp:cNvSpPr/>
      </dsp:nvSpPr>
      <dsp:spPr>
        <a:xfrm>
          <a:off x="8685427"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8632554"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225730" y="3011050"/>
          <a:ext cx="1794889" cy="633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2020</a:t>
          </a:r>
        </a:p>
      </dsp:txBody>
      <dsp:txXfrm>
        <a:off x="225730" y="3011050"/>
        <a:ext cx="1794889" cy="633610"/>
      </dsp:txXfrm>
    </dsp:sp>
    <dsp:sp modelId="{FF11FAE8-39BB-4A47-9AA2-B57E47CF3209}">
      <dsp:nvSpPr>
        <dsp:cNvPr id="0" name=""/>
        <dsp:cNvSpPr/>
      </dsp:nvSpPr>
      <dsp:spPr>
        <a:xfrm>
          <a:off x="0" y="2691441"/>
          <a:ext cx="11220801" cy="22428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35986" y="858247"/>
          <a:ext cx="1974378" cy="87997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Not Awarded ~ COVID</a:t>
          </a:r>
        </a:p>
      </dsp:txBody>
      <dsp:txXfrm>
        <a:off x="135986" y="858247"/>
        <a:ext cx="1974378" cy="879975"/>
      </dsp:txXfrm>
    </dsp:sp>
    <dsp:sp modelId="{2391B644-7BCE-AA4B-9F63-635CECC8D8D1}">
      <dsp:nvSpPr>
        <dsp:cNvPr id="0" name=""/>
        <dsp:cNvSpPr/>
      </dsp:nvSpPr>
      <dsp:spPr>
        <a:xfrm>
          <a:off x="1123175" y="1738222"/>
          <a:ext cx="0" cy="953218"/>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347537" y="1962509"/>
          <a:ext cx="1794889" cy="633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2021</a:t>
          </a:r>
        </a:p>
      </dsp:txBody>
      <dsp:txXfrm>
        <a:off x="1347537" y="1962509"/>
        <a:ext cx="1794889" cy="633610"/>
      </dsp:txXfrm>
    </dsp:sp>
    <dsp:sp modelId="{82E63691-3137-0044-BF97-F3CD5708A6D6}">
      <dsp:nvSpPr>
        <dsp:cNvPr id="0" name=""/>
        <dsp:cNvSpPr/>
      </dsp:nvSpPr>
      <dsp:spPr>
        <a:xfrm>
          <a:off x="1302709" y="3834804"/>
          <a:ext cx="1974378" cy="78220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Leah Leach</a:t>
          </a:r>
        </a:p>
      </dsp:txBody>
      <dsp:txXfrm>
        <a:off x="1302709" y="3834804"/>
        <a:ext cx="1974378" cy="782200"/>
      </dsp:txXfrm>
    </dsp:sp>
    <dsp:sp modelId="{02FB42B7-1B47-3241-89B5-BAA1F9FA73FE}">
      <dsp:nvSpPr>
        <dsp:cNvPr id="0" name=""/>
        <dsp:cNvSpPr/>
      </dsp:nvSpPr>
      <dsp:spPr>
        <a:xfrm>
          <a:off x="2244982" y="2915728"/>
          <a:ext cx="0" cy="953218"/>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1053086" y="2733495"/>
          <a:ext cx="140179" cy="140179"/>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2174892" y="2733495"/>
          <a:ext cx="140179" cy="140179"/>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469343" y="3011050"/>
          <a:ext cx="1794889" cy="633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2022</a:t>
          </a:r>
        </a:p>
      </dsp:txBody>
      <dsp:txXfrm>
        <a:off x="2469343" y="3011050"/>
        <a:ext cx="1794889" cy="633610"/>
      </dsp:txXfrm>
    </dsp:sp>
    <dsp:sp modelId="{00BA7A65-7EAC-AC40-AEE5-D6EB6933CD9B}">
      <dsp:nvSpPr>
        <dsp:cNvPr id="0" name=""/>
        <dsp:cNvSpPr/>
      </dsp:nvSpPr>
      <dsp:spPr>
        <a:xfrm>
          <a:off x="2379598" y="956022"/>
          <a:ext cx="1974378" cy="78220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John Luftensteiner</a:t>
          </a:r>
        </a:p>
      </dsp:txBody>
      <dsp:txXfrm>
        <a:off x="2379598" y="956022"/>
        <a:ext cx="1974378" cy="782200"/>
      </dsp:txXfrm>
    </dsp:sp>
    <dsp:sp modelId="{0AB1C543-847E-EE4E-9A31-BFF88FD04388}">
      <dsp:nvSpPr>
        <dsp:cNvPr id="0" name=""/>
        <dsp:cNvSpPr/>
      </dsp:nvSpPr>
      <dsp:spPr>
        <a:xfrm>
          <a:off x="3366788" y="1738222"/>
          <a:ext cx="0" cy="953218"/>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3591149" y="1962509"/>
          <a:ext cx="1794889" cy="633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2023</a:t>
          </a:r>
        </a:p>
      </dsp:txBody>
      <dsp:txXfrm>
        <a:off x="3591149" y="1962509"/>
        <a:ext cx="1794889" cy="633610"/>
      </dsp:txXfrm>
    </dsp:sp>
    <dsp:sp modelId="{2A028886-E94D-F248-B200-BF04BE47698D}">
      <dsp:nvSpPr>
        <dsp:cNvPr id="0" name=""/>
        <dsp:cNvSpPr/>
      </dsp:nvSpPr>
      <dsp:spPr>
        <a:xfrm>
          <a:off x="3561287" y="3868947"/>
          <a:ext cx="1974378" cy="78220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Sally Innis</a:t>
          </a:r>
        </a:p>
      </dsp:txBody>
      <dsp:txXfrm>
        <a:off x="3561287" y="3868947"/>
        <a:ext cx="1974378" cy="782200"/>
      </dsp:txXfrm>
    </dsp:sp>
    <dsp:sp modelId="{E9FD6F13-A9EE-1845-B985-FA38665E149E}">
      <dsp:nvSpPr>
        <dsp:cNvPr id="0" name=""/>
        <dsp:cNvSpPr/>
      </dsp:nvSpPr>
      <dsp:spPr>
        <a:xfrm>
          <a:off x="4488594" y="2915728"/>
          <a:ext cx="0" cy="953218"/>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3296698" y="2733495"/>
          <a:ext cx="140179" cy="140179"/>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4418504" y="2733495"/>
          <a:ext cx="140179" cy="140179"/>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4712955" y="3011050"/>
          <a:ext cx="1794889" cy="633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2024</a:t>
          </a:r>
        </a:p>
      </dsp:txBody>
      <dsp:txXfrm>
        <a:off x="4712955" y="3011050"/>
        <a:ext cx="1794889" cy="633610"/>
      </dsp:txXfrm>
    </dsp:sp>
    <dsp:sp modelId="{9CED05C2-8036-2E43-BF12-83B4917DBAB0}">
      <dsp:nvSpPr>
        <dsp:cNvPr id="0" name=""/>
        <dsp:cNvSpPr/>
      </dsp:nvSpPr>
      <dsp:spPr>
        <a:xfrm>
          <a:off x="4623211" y="956022"/>
          <a:ext cx="1974378" cy="78220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4623211" y="956022"/>
        <a:ext cx="1974378" cy="782200"/>
      </dsp:txXfrm>
    </dsp:sp>
    <dsp:sp modelId="{73C41C5B-26AD-5B4F-8EE9-3B18E5E1B65E}">
      <dsp:nvSpPr>
        <dsp:cNvPr id="0" name=""/>
        <dsp:cNvSpPr/>
      </dsp:nvSpPr>
      <dsp:spPr>
        <a:xfrm>
          <a:off x="5610400" y="1738222"/>
          <a:ext cx="0" cy="953218"/>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5834761" y="1962509"/>
          <a:ext cx="1794889" cy="633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2025</a:t>
          </a:r>
        </a:p>
      </dsp:txBody>
      <dsp:txXfrm>
        <a:off x="5834761" y="1962509"/>
        <a:ext cx="1794889" cy="633610"/>
      </dsp:txXfrm>
    </dsp:sp>
    <dsp:sp modelId="{C2D35DD4-6250-5C46-804C-BCEFC10201EF}">
      <dsp:nvSpPr>
        <dsp:cNvPr id="0" name=""/>
        <dsp:cNvSpPr/>
      </dsp:nvSpPr>
      <dsp:spPr>
        <a:xfrm>
          <a:off x="5806617" y="3834804"/>
          <a:ext cx="1974378" cy="78220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5806617" y="3834804"/>
        <a:ext cx="1974378" cy="782200"/>
      </dsp:txXfrm>
    </dsp:sp>
    <dsp:sp modelId="{FBADD12C-AD8A-7E43-A4C7-C19200DF7F14}">
      <dsp:nvSpPr>
        <dsp:cNvPr id="0" name=""/>
        <dsp:cNvSpPr/>
      </dsp:nvSpPr>
      <dsp:spPr>
        <a:xfrm>
          <a:off x="6732206" y="2915728"/>
          <a:ext cx="0" cy="953218"/>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5540310" y="2733495"/>
          <a:ext cx="140179" cy="140179"/>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6662117" y="2733495"/>
          <a:ext cx="140179" cy="140179"/>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6956567" y="3011050"/>
          <a:ext cx="1794889" cy="633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2026</a:t>
          </a:r>
        </a:p>
      </dsp:txBody>
      <dsp:txXfrm>
        <a:off x="6956567" y="3011050"/>
        <a:ext cx="1794889" cy="633610"/>
      </dsp:txXfrm>
    </dsp:sp>
    <dsp:sp modelId="{3BE5BFD5-FEC2-0242-99C4-CB3507E4B247}">
      <dsp:nvSpPr>
        <dsp:cNvPr id="0" name=""/>
        <dsp:cNvSpPr/>
      </dsp:nvSpPr>
      <dsp:spPr>
        <a:xfrm>
          <a:off x="6866823" y="956022"/>
          <a:ext cx="1974378" cy="78220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6866823" y="956022"/>
        <a:ext cx="1974378" cy="782200"/>
      </dsp:txXfrm>
    </dsp:sp>
    <dsp:sp modelId="{C3C621DB-1A6D-3F4F-8D22-4994367ABA58}">
      <dsp:nvSpPr>
        <dsp:cNvPr id="0" name=""/>
        <dsp:cNvSpPr/>
      </dsp:nvSpPr>
      <dsp:spPr>
        <a:xfrm>
          <a:off x="7854012" y="1738222"/>
          <a:ext cx="0" cy="953218"/>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8078374" y="1962509"/>
          <a:ext cx="1794889" cy="633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2027</a:t>
          </a:r>
        </a:p>
      </dsp:txBody>
      <dsp:txXfrm>
        <a:off x="8078374" y="1962509"/>
        <a:ext cx="1794889" cy="633610"/>
      </dsp:txXfrm>
    </dsp:sp>
    <dsp:sp modelId="{17D1F85E-F083-3F42-979E-79639D4AC417}">
      <dsp:nvSpPr>
        <dsp:cNvPr id="0" name=""/>
        <dsp:cNvSpPr/>
      </dsp:nvSpPr>
      <dsp:spPr>
        <a:xfrm>
          <a:off x="7988629" y="3868947"/>
          <a:ext cx="1974378" cy="78220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7988629" y="3868947"/>
        <a:ext cx="1974378" cy="782200"/>
      </dsp:txXfrm>
    </dsp:sp>
    <dsp:sp modelId="{AD0EE796-7C87-4445-9EB2-B28961B227C4}">
      <dsp:nvSpPr>
        <dsp:cNvPr id="0" name=""/>
        <dsp:cNvSpPr/>
      </dsp:nvSpPr>
      <dsp:spPr>
        <a:xfrm>
          <a:off x="8975818" y="2915728"/>
          <a:ext cx="0" cy="953218"/>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7783923" y="2733495"/>
          <a:ext cx="140179" cy="140179"/>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8905729" y="2733495"/>
          <a:ext cx="140179" cy="140179"/>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9200180" y="3011050"/>
          <a:ext cx="1794889" cy="633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2028</a:t>
          </a:r>
        </a:p>
      </dsp:txBody>
      <dsp:txXfrm>
        <a:off x="9200180" y="3011050"/>
        <a:ext cx="1794889" cy="633610"/>
      </dsp:txXfrm>
    </dsp:sp>
    <dsp:sp modelId="{4D0CEEF4-3B98-8348-99E5-913426BF89C8}">
      <dsp:nvSpPr>
        <dsp:cNvPr id="0" name=""/>
        <dsp:cNvSpPr/>
      </dsp:nvSpPr>
      <dsp:spPr>
        <a:xfrm>
          <a:off x="9110435" y="956022"/>
          <a:ext cx="1974378" cy="78220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9110435" y="956022"/>
        <a:ext cx="1974378" cy="782200"/>
      </dsp:txXfrm>
    </dsp:sp>
    <dsp:sp modelId="{DF54D499-51F1-D04E-A128-04A43033FAA8}">
      <dsp:nvSpPr>
        <dsp:cNvPr id="0" name=""/>
        <dsp:cNvSpPr/>
      </dsp:nvSpPr>
      <dsp:spPr>
        <a:xfrm>
          <a:off x="10097625" y="1738222"/>
          <a:ext cx="0" cy="953218"/>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10027535" y="2733495"/>
          <a:ext cx="140179" cy="140179"/>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193412" y="2271403"/>
          <a:ext cx="152878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11200">
            <a:lnSpc>
              <a:spcPct val="90000"/>
            </a:lnSpc>
            <a:spcBef>
              <a:spcPct val="0"/>
            </a:spcBef>
            <a:spcAft>
              <a:spcPct val="35000"/>
            </a:spcAft>
            <a:buNone/>
            <a:defRPr b="1"/>
          </a:pPr>
          <a:r>
            <a:rPr lang="en-US" sz="1600" kern="1200" dirty="0">
              <a:solidFill>
                <a:schemeClr val="accent1"/>
              </a:solidFill>
              <a:latin typeface="Hiragino Mincho Pro W3" panose="02020300000000000000" pitchFamily="18" charset="-128"/>
              <a:ea typeface="Hiragino Mincho Pro W3" panose="02020300000000000000" pitchFamily="18" charset="-128"/>
            </a:rPr>
            <a:t>1986</a:t>
          </a:r>
        </a:p>
      </dsp:txBody>
      <dsp:txXfrm>
        <a:off x="193412" y="2271403"/>
        <a:ext cx="1528786" cy="477967"/>
      </dsp:txXfrm>
    </dsp:sp>
    <dsp:sp modelId="{FF11FAE8-39BB-4A47-9AA2-B57E47CF3209}">
      <dsp:nvSpPr>
        <dsp:cNvPr id="0" name=""/>
        <dsp:cNvSpPr/>
      </dsp:nvSpPr>
      <dsp:spPr>
        <a:xfrm>
          <a:off x="0" y="2030304"/>
          <a:ext cx="9651521" cy="16919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16973" y="518348"/>
          <a:ext cx="1681664" cy="79288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Liz Nicholls (F)</a:t>
          </a:r>
        </a:p>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Nigel Evans (M)</a:t>
          </a:r>
        </a:p>
      </dsp:txBody>
      <dsp:txXfrm>
        <a:off x="116973" y="518348"/>
        <a:ext cx="1681664" cy="792889"/>
      </dsp:txXfrm>
    </dsp:sp>
    <dsp:sp modelId="{2391B644-7BCE-AA4B-9F63-635CECC8D8D1}">
      <dsp:nvSpPr>
        <dsp:cNvPr id="0" name=""/>
        <dsp:cNvSpPr/>
      </dsp:nvSpPr>
      <dsp:spPr>
        <a:xfrm>
          <a:off x="957805"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194894" y="1480430"/>
          <a:ext cx="152878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11200">
            <a:lnSpc>
              <a:spcPct val="90000"/>
            </a:lnSpc>
            <a:spcBef>
              <a:spcPct val="0"/>
            </a:spcBef>
            <a:spcAft>
              <a:spcPct val="35000"/>
            </a:spcAft>
            <a:buNone/>
            <a:defRPr b="1"/>
          </a:pPr>
          <a:r>
            <a:rPr lang="en-US" sz="1600" kern="1200" dirty="0">
              <a:solidFill>
                <a:schemeClr val="accent1"/>
              </a:solidFill>
              <a:latin typeface="Hiragino Mincho Pro W3" panose="02020300000000000000" pitchFamily="18" charset="-128"/>
              <a:ea typeface="Hiragino Mincho Pro W3" panose="02020300000000000000" pitchFamily="18" charset="-128"/>
            </a:rPr>
            <a:t>1987</a:t>
          </a:r>
        </a:p>
      </dsp:txBody>
      <dsp:txXfrm>
        <a:off x="1194894" y="1480430"/>
        <a:ext cx="1528786" cy="477967"/>
      </dsp:txXfrm>
    </dsp:sp>
    <dsp:sp modelId="{82E63691-3137-0044-BF97-F3CD5708A6D6}">
      <dsp:nvSpPr>
        <dsp:cNvPr id="0" name=""/>
        <dsp:cNvSpPr/>
      </dsp:nvSpPr>
      <dsp:spPr>
        <a:xfrm>
          <a:off x="996063" y="2883953"/>
          <a:ext cx="2002963" cy="79288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Cindy Behrens (F)</a:t>
          </a:r>
        </a:p>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Bernie Dowling (M)</a:t>
          </a:r>
        </a:p>
      </dsp:txBody>
      <dsp:txXfrm>
        <a:off x="996063" y="2883953"/>
        <a:ext cx="2002963" cy="792889"/>
      </dsp:txXfrm>
    </dsp:sp>
    <dsp:sp modelId="{02FB42B7-1B47-3241-89B5-BAA1F9FA73FE}">
      <dsp:nvSpPr>
        <dsp:cNvPr id="0" name=""/>
        <dsp:cNvSpPr/>
      </dsp:nvSpPr>
      <dsp:spPr>
        <a:xfrm>
          <a:off x="1959287" y="2199496"/>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904933"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1906414"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196375" y="2271403"/>
          <a:ext cx="152878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11200">
            <a:lnSpc>
              <a:spcPct val="90000"/>
            </a:lnSpc>
            <a:spcBef>
              <a:spcPct val="0"/>
            </a:spcBef>
            <a:spcAft>
              <a:spcPct val="35000"/>
            </a:spcAft>
            <a:buNone/>
            <a:defRPr b="1"/>
          </a:pPr>
          <a:r>
            <a:rPr lang="en-US" sz="1600" kern="1200" dirty="0">
              <a:solidFill>
                <a:schemeClr val="accent1"/>
              </a:solidFill>
              <a:latin typeface="Hiragino Mincho Pro W3" panose="02020300000000000000" pitchFamily="18" charset="-128"/>
              <a:ea typeface="Hiragino Mincho Pro W3" panose="02020300000000000000" pitchFamily="18" charset="-128"/>
            </a:rPr>
            <a:t>1988</a:t>
          </a:r>
        </a:p>
      </dsp:txBody>
      <dsp:txXfrm>
        <a:off x="2196375" y="2271403"/>
        <a:ext cx="1528786" cy="477967"/>
      </dsp:txXfrm>
    </dsp:sp>
    <dsp:sp modelId="{00BA7A65-7EAC-AC40-AEE5-D6EB6933CD9B}">
      <dsp:nvSpPr>
        <dsp:cNvPr id="0" name=""/>
        <dsp:cNvSpPr/>
      </dsp:nvSpPr>
      <dsp:spPr>
        <a:xfrm>
          <a:off x="2119936" y="518348"/>
          <a:ext cx="1681664" cy="79288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Shae George (F)</a:t>
          </a:r>
        </a:p>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Jerry Sutherland (M) </a:t>
          </a:r>
        </a:p>
      </dsp:txBody>
      <dsp:txXfrm>
        <a:off x="2119936" y="518348"/>
        <a:ext cx="1681664" cy="792889"/>
      </dsp:txXfrm>
    </dsp:sp>
    <dsp:sp modelId="{0AB1C543-847E-EE4E-9A31-BFF88FD04388}">
      <dsp:nvSpPr>
        <dsp:cNvPr id="0" name=""/>
        <dsp:cNvSpPr/>
      </dsp:nvSpPr>
      <dsp:spPr>
        <a:xfrm>
          <a:off x="2960768"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3151867" y="1480430"/>
          <a:ext cx="152878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11200">
            <a:lnSpc>
              <a:spcPct val="90000"/>
            </a:lnSpc>
            <a:spcBef>
              <a:spcPct val="0"/>
            </a:spcBef>
            <a:spcAft>
              <a:spcPct val="35000"/>
            </a:spcAft>
            <a:buNone/>
            <a:defRPr b="1"/>
          </a:pPr>
          <a:r>
            <a:rPr lang="en-US" sz="1600" kern="1200" dirty="0">
              <a:solidFill>
                <a:schemeClr val="accent1"/>
              </a:solidFill>
              <a:latin typeface="Hiragino Mincho Pro W3" panose="02020300000000000000" pitchFamily="18" charset="-128"/>
              <a:ea typeface="Hiragino Mincho Pro W3" panose="02020300000000000000" pitchFamily="18" charset="-128"/>
            </a:rPr>
            <a:t>1989</a:t>
          </a:r>
        </a:p>
      </dsp:txBody>
      <dsp:txXfrm>
        <a:off x="3151867" y="1480430"/>
        <a:ext cx="1528786" cy="477967"/>
      </dsp:txXfrm>
    </dsp:sp>
    <dsp:sp modelId="{2A028886-E94D-F248-B200-BF04BE47698D}">
      <dsp:nvSpPr>
        <dsp:cNvPr id="0" name=""/>
        <dsp:cNvSpPr/>
      </dsp:nvSpPr>
      <dsp:spPr>
        <a:xfrm>
          <a:off x="3075427" y="2918562"/>
          <a:ext cx="1681664" cy="101416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Kylie Myers (F)</a:t>
          </a:r>
        </a:p>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Brett Livingstone (M)</a:t>
          </a:r>
        </a:p>
      </dsp:txBody>
      <dsp:txXfrm>
        <a:off x="3075427" y="2918562"/>
        <a:ext cx="1681664" cy="1014160"/>
      </dsp:txXfrm>
    </dsp:sp>
    <dsp:sp modelId="{E9FD6F13-A9EE-1845-B985-FA38665E149E}">
      <dsp:nvSpPr>
        <dsp:cNvPr id="0" name=""/>
        <dsp:cNvSpPr/>
      </dsp:nvSpPr>
      <dsp:spPr>
        <a:xfrm>
          <a:off x="3916260" y="2199496"/>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2907896"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3863387"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4107358" y="2271403"/>
          <a:ext cx="152878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11200">
            <a:lnSpc>
              <a:spcPct val="90000"/>
            </a:lnSpc>
            <a:spcBef>
              <a:spcPct val="0"/>
            </a:spcBef>
            <a:spcAft>
              <a:spcPct val="35000"/>
            </a:spcAft>
            <a:buNone/>
            <a:defRPr b="1"/>
          </a:pPr>
          <a:r>
            <a:rPr lang="en-US" sz="1600" kern="1200" dirty="0">
              <a:solidFill>
                <a:schemeClr val="accent1"/>
              </a:solidFill>
              <a:latin typeface="Hiragino Mincho Pro W3" panose="02020300000000000000" pitchFamily="18" charset="-128"/>
              <a:ea typeface="Hiragino Mincho Pro W3" panose="02020300000000000000" pitchFamily="18" charset="-128"/>
            </a:rPr>
            <a:t>1990</a:t>
          </a:r>
        </a:p>
      </dsp:txBody>
      <dsp:txXfrm>
        <a:off x="4107358" y="2271403"/>
        <a:ext cx="1528786" cy="477967"/>
      </dsp:txXfrm>
    </dsp:sp>
    <dsp:sp modelId="{9CED05C2-8036-2E43-BF12-83B4917DBAB0}">
      <dsp:nvSpPr>
        <dsp:cNvPr id="0" name=""/>
        <dsp:cNvSpPr/>
      </dsp:nvSpPr>
      <dsp:spPr>
        <a:xfrm>
          <a:off x="4030919" y="57366"/>
          <a:ext cx="1681664" cy="125387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Amanda Renshaw (F)</a:t>
          </a:r>
        </a:p>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Aaron Livingstone (M)</a:t>
          </a:r>
        </a:p>
      </dsp:txBody>
      <dsp:txXfrm>
        <a:off x="4030919" y="57366"/>
        <a:ext cx="1681664" cy="1253871"/>
      </dsp:txXfrm>
    </dsp:sp>
    <dsp:sp modelId="{73C41C5B-26AD-5B4F-8EE9-3B18E5E1B65E}">
      <dsp:nvSpPr>
        <dsp:cNvPr id="0" name=""/>
        <dsp:cNvSpPr/>
      </dsp:nvSpPr>
      <dsp:spPr>
        <a:xfrm>
          <a:off x="4871751"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5062849" y="1480430"/>
          <a:ext cx="152878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11200">
            <a:lnSpc>
              <a:spcPct val="90000"/>
            </a:lnSpc>
            <a:spcBef>
              <a:spcPct val="0"/>
            </a:spcBef>
            <a:spcAft>
              <a:spcPct val="35000"/>
            </a:spcAft>
            <a:buNone/>
            <a:defRPr b="1"/>
          </a:pPr>
          <a:r>
            <a:rPr lang="en-US" sz="1600" kern="1200" dirty="0">
              <a:solidFill>
                <a:schemeClr val="accent1"/>
              </a:solidFill>
              <a:latin typeface="Hiragino Mincho Pro W3" panose="02020300000000000000" pitchFamily="18" charset="-128"/>
              <a:ea typeface="Hiragino Mincho Pro W3" panose="02020300000000000000" pitchFamily="18" charset="-128"/>
            </a:rPr>
            <a:t>1991</a:t>
          </a:r>
        </a:p>
      </dsp:txBody>
      <dsp:txXfrm>
        <a:off x="5062849" y="1480430"/>
        <a:ext cx="1528786" cy="477967"/>
      </dsp:txXfrm>
    </dsp:sp>
    <dsp:sp modelId="{C2D35DD4-6250-5C46-804C-BCEFC10201EF}">
      <dsp:nvSpPr>
        <dsp:cNvPr id="0" name=""/>
        <dsp:cNvSpPr/>
      </dsp:nvSpPr>
      <dsp:spPr>
        <a:xfrm>
          <a:off x="5038878" y="2883953"/>
          <a:ext cx="1681664" cy="79288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Nicole Wolfe (F)</a:t>
          </a:r>
        </a:p>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Sam Bartlett (M)</a:t>
          </a:r>
        </a:p>
      </dsp:txBody>
      <dsp:txXfrm>
        <a:off x="5038878" y="2883953"/>
        <a:ext cx="1681664" cy="792889"/>
      </dsp:txXfrm>
    </dsp:sp>
    <dsp:sp modelId="{FBADD12C-AD8A-7E43-A4C7-C19200DF7F14}">
      <dsp:nvSpPr>
        <dsp:cNvPr id="0" name=""/>
        <dsp:cNvSpPr/>
      </dsp:nvSpPr>
      <dsp:spPr>
        <a:xfrm>
          <a:off x="5827242" y="2199496"/>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4818878"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5774370"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6018340" y="2271403"/>
          <a:ext cx="152878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11200">
            <a:lnSpc>
              <a:spcPct val="90000"/>
            </a:lnSpc>
            <a:spcBef>
              <a:spcPct val="0"/>
            </a:spcBef>
            <a:spcAft>
              <a:spcPct val="35000"/>
            </a:spcAft>
            <a:buNone/>
            <a:defRPr b="1"/>
          </a:pPr>
          <a:r>
            <a:rPr lang="en-US" sz="1600" kern="1200" dirty="0">
              <a:solidFill>
                <a:schemeClr val="accent1"/>
              </a:solidFill>
              <a:latin typeface="Hiragino Mincho Pro W3" panose="02020300000000000000" pitchFamily="18" charset="-128"/>
              <a:ea typeface="Hiragino Mincho Pro W3" panose="02020300000000000000" pitchFamily="18" charset="-128"/>
            </a:rPr>
            <a:t>1992</a:t>
          </a:r>
        </a:p>
      </dsp:txBody>
      <dsp:txXfrm>
        <a:off x="6018340" y="2271403"/>
        <a:ext cx="1528786" cy="477967"/>
      </dsp:txXfrm>
    </dsp:sp>
    <dsp:sp modelId="{3BE5BFD5-FEC2-0242-99C4-CB3507E4B247}">
      <dsp:nvSpPr>
        <dsp:cNvPr id="0" name=""/>
        <dsp:cNvSpPr/>
      </dsp:nvSpPr>
      <dsp:spPr>
        <a:xfrm>
          <a:off x="5941901" y="518348"/>
          <a:ext cx="1681664" cy="79288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Lucy Forsyth (F)</a:t>
          </a:r>
        </a:p>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Peter Egan (M)</a:t>
          </a:r>
        </a:p>
      </dsp:txBody>
      <dsp:txXfrm>
        <a:off x="5941901" y="518348"/>
        <a:ext cx="1681664" cy="792889"/>
      </dsp:txXfrm>
    </dsp:sp>
    <dsp:sp modelId="{C3C621DB-1A6D-3F4F-8D22-4994367ABA58}">
      <dsp:nvSpPr>
        <dsp:cNvPr id="0" name=""/>
        <dsp:cNvSpPr/>
      </dsp:nvSpPr>
      <dsp:spPr>
        <a:xfrm>
          <a:off x="6782733"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6973832" y="1480430"/>
          <a:ext cx="152878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11200">
            <a:lnSpc>
              <a:spcPct val="90000"/>
            </a:lnSpc>
            <a:spcBef>
              <a:spcPct val="0"/>
            </a:spcBef>
            <a:spcAft>
              <a:spcPct val="35000"/>
            </a:spcAft>
            <a:buNone/>
            <a:defRPr b="1"/>
          </a:pPr>
          <a:r>
            <a:rPr lang="en-US" sz="1600" kern="1200" dirty="0">
              <a:solidFill>
                <a:schemeClr val="accent1"/>
              </a:solidFill>
              <a:latin typeface="Hiragino Mincho Pro W3" panose="02020300000000000000" pitchFamily="18" charset="-128"/>
              <a:ea typeface="Hiragino Mincho Pro W3" panose="02020300000000000000" pitchFamily="18" charset="-128"/>
            </a:rPr>
            <a:t>1993</a:t>
          </a:r>
        </a:p>
      </dsp:txBody>
      <dsp:txXfrm>
        <a:off x="6973832" y="1480430"/>
        <a:ext cx="1528786" cy="477967"/>
      </dsp:txXfrm>
    </dsp:sp>
    <dsp:sp modelId="{17D1F85E-F083-3F42-979E-79639D4AC417}">
      <dsp:nvSpPr>
        <dsp:cNvPr id="0" name=""/>
        <dsp:cNvSpPr/>
      </dsp:nvSpPr>
      <dsp:spPr>
        <a:xfrm>
          <a:off x="6897392" y="2918562"/>
          <a:ext cx="1681664" cy="101416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Marcha Sorenson (F)</a:t>
          </a:r>
        </a:p>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James Gilchrist (M)</a:t>
          </a:r>
        </a:p>
      </dsp:txBody>
      <dsp:txXfrm>
        <a:off x="6897392" y="2918562"/>
        <a:ext cx="1681664" cy="1014160"/>
      </dsp:txXfrm>
    </dsp:sp>
    <dsp:sp modelId="{AD0EE796-7C87-4445-9EB2-B28961B227C4}">
      <dsp:nvSpPr>
        <dsp:cNvPr id="0" name=""/>
        <dsp:cNvSpPr/>
      </dsp:nvSpPr>
      <dsp:spPr>
        <a:xfrm>
          <a:off x="7738225" y="2199496"/>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6729861"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7685352"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7929323" y="2271403"/>
          <a:ext cx="152878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11200">
            <a:lnSpc>
              <a:spcPct val="90000"/>
            </a:lnSpc>
            <a:spcBef>
              <a:spcPct val="0"/>
            </a:spcBef>
            <a:spcAft>
              <a:spcPct val="35000"/>
            </a:spcAft>
            <a:buNone/>
            <a:defRPr b="1"/>
          </a:pPr>
          <a:r>
            <a:rPr lang="en-US" sz="1600" kern="1200" dirty="0">
              <a:solidFill>
                <a:schemeClr val="accent1"/>
              </a:solidFill>
              <a:latin typeface="Hiragino Mincho Pro W3" panose="02020300000000000000" pitchFamily="18" charset="-128"/>
              <a:ea typeface="Hiragino Mincho Pro W3" panose="02020300000000000000" pitchFamily="18" charset="-128"/>
            </a:rPr>
            <a:t>1994</a:t>
          </a:r>
        </a:p>
      </dsp:txBody>
      <dsp:txXfrm>
        <a:off x="7929323" y="2271403"/>
        <a:ext cx="1528786" cy="477967"/>
      </dsp:txXfrm>
    </dsp:sp>
    <dsp:sp modelId="{4D0CEEF4-3B98-8348-99E5-913426BF89C8}">
      <dsp:nvSpPr>
        <dsp:cNvPr id="0" name=""/>
        <dsp:cNvSpPr/>
      </dsp:nvSpPr>
      <dsp:spPr>
        <a:xfrm>
          <a:off x="7969857" y="518348"/>
          <a:ext cx="1681664" cy="79288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Sandy Prichard (F)</a:t>
          </a:r>
        </a:p>
        <a:p>
          <a:pPr marL="0" lvl="0" indent="0" algn="l" defTabSz="533400">
            <a:lnSpc>
              <a:spcPct val="90000"/>
            </a:lnSpc>
            <a:spcBef>
              <a:spcPct val="0"/>
            </a:spcBef>
            <a:spcAft>
              <a:spcPct val="35000"/>
            </a:spcAft>
            <a:buNone/>
          </a:pPr>
          <a:r>
            <a:rPr lang="en-US" sz="1200" kern="1200" dirty="0">
              <a:latin typeface="Hiragino Mincho Pro W3" panose="02020300000000000000" pitchFamily="18" charset="-128"/>
              <a:ea typeface="Hiragino Mincho Pro W3" panose="02020300000000000000" pitchFamily="18" charset="-128"/>
            </a:rPr>
            <a:t>Damien Hoiles (M)</a:t>
          </a:r>
        </a:p>
      </dsp:txBody>
      <dsp:txXfrm>
        <a:off x="7969857" y="518348"/>
        <a:ext cx="1681664" cy="792889"/>
      </dsp:txXfrm>
    </dsp:sp>
    <dsp:sp modelId="{DF54D499-51F1-D04E-A128-04A43033FAA8}">
      <dsp:nvSpPr>
        <dsp:cNvPr id="0" name=""/>
        <dsp:cNvSpPr/>
      </dsp:nvSpPr>
      <dsp:spPr>
        <a:xfrm>
          <a:off x="8693716"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8640843"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232220" y="2621259"/>
          <a:ext cx="1846487"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1997</a:t>
          </a:r>
        </a:p>
      </dsp:txBody>
      <dsp:txXfrm>
        <a:off x="232220" y="2621259"/>
        <a:ext cx="1846487" cy="551587"/>
      </dsp:txXfrm>
    </dsp:sp>
    <dsp:sp modelId="{FF11FAE8-39BB-4A47-9AA2-B57E47CF3209}">
      <dsp:nvSpPr>
        <dsp:cNvPr id="0" name=""/>
        <dsp:cNvSpPr/>
      </dsp:nvSpPr>
      <dsp:spPr>
        <a:xfrm>
          <a:off x="0" y="2343024"/>
          <a:ext cx="11543366" cy="19525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39895" y="832261"/>
          <a:ext cx="2031136"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Elaine Behrens</a:t>
          </a:r>
        </a:p>
      </dsp:txBody>
      <dsp:txXfrm>
        <a:off x="139895" y="832261"/>
        <a:ext cx="2031136" cy="680941"/>
      </dsp:txXfrm>
    </dsp:sp>
    <dsp:sp modelId="{2391B644-7BCE-AA4B-9F63-635CECC8D8D1}">
      <dsp:nvSpPr>
        <dsp:cNvPr id="0" name=""/>
        <dsp:cNvSpPr/>
      </dsp:nvSpPr>
      <dsp:spPr>
        <a:xfrm>
          <a:off x="1155463" y="1513203"/>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386274" y="1708455"/>
          <a:ext cx="1846487"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1998</a:t>
          </a:r>
        </a:p>
      </dsp:txBody>
      <dsp:txXfrm>
        <a:off x="1386274" y="1708455"/>
        <a:ext cx="1846487" cy="551587"/>
      </dsp:txXfrm>
    </dsp:sp>
    <dsp:sp modelId="{82E63691-3137-0044-BF97-F3CD5708A6D6}">
      <dsp:nvSpPr>
        <dsp:cNvPr id="0" name=""/>
        <dsp:cNvSpPr/>
      </dsp:nvSpPr>
      <dsp:spPr>
        <a:xfrm>
          <a:off x="1293950" y="3368098"/>
          <a:ext cx="2031136"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Janine Thorneycroft</a:t>
          </a:r>
        </a:p>
      </dsp:txBody>
      <dsp:txXfrm>
        <a:off x="1293950" y="3368098"/>
        <a:ext cx="2031136" cy="680941"/>
      </dsp:txXfrm>
    </dsp:sp>
    <dsp:sp modelId="{02FB42B7-1B47-3241-89B5-BAA1F9FA73FE}">
      <dsp:nvSpPr>
        <dsp:cNvPr id="0" name=""/>
        <dsp:cNvSpPr/>
      </dsp:nvSpPr>
      <dsp:spPr>
        <a:xfrm>
          <a:off x="2309518" y="2538277"/>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1094447"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2248502"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540329" y="2621259"/>
          <a:ext cx="1846487"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1999</a:t>
          </a:r>
        </a:p>
      </dsp:txBody>
      <dsp:txXfrm>
        <a:off x="2540329" y="2621259"/>
        <a:ext cx="1846487" cy="551587"/>
      </dsp:txXfrm>
    </dsp:sp>
    <dsp:sp modelId="{00BA7A65-7EAC-AC40-AEE5-D6EB6933CD9B}">
      <dsp:nvSpPr>
        <dsp:cNvPr id="0" name=""/>
        <dsp:cNvSpPr/>
      </dsp:nvSpPr>
      <dsp:spPr>
        <a:xfrm>
          <a:off x="2448005" y="832261"/>
          <a:ext cx="2031136"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Glenda Fogarty</a:t>
          </a:r>
        </a:p>
      </dsp:txBody>
      <dsp:txXfrm>
        <a:off x="2448005" y="832261"/>
        <a:ext cx="2031136" cy="680941"/>
      </dsp:txXfrm>
    </dsp:sp>
    <dsp:sp modelId="{0AB1C543-847E-EE4E-9A31-BFF88FD04388}">
      <dsp:nvSpPr>
        <dsp:cNvPr id="0" name=""/>
        <dsp:cNvSpPr/>
      </dsp:nvSpPr>
      <dsp:spPr>
        <a:xfrm>
          <a:off x="3463573" y="1513203"/>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3694384" y="1708455"/>
          <a:ext cx="1846487"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2000</a:t>
          </a:r>
        </a:p>
      </dsp:txBody>
      <dsp:txXfrm>
        <a:off x="3694384" y="1708455"/>
        <a:ext cx="1846487" cy="551587"/>
      </dsp:txXfrm>
    </dsp:sp>
    <dsp:sp modelId="{2A028886-E94D-F248-B200-BF04BE47698D}">
      <dsp:nvSpPr>
        <dsp:cNvPr id="0" name=""/>
        <dsp:cNvSpPr/>
      </dsp:nvSpPr>
      <dsp:spPr>
        <a:xfrm>
          <a:off x="3602060" y="3368098"/>
          <a:ext cx="2031136"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Denise Livingstone</a:t>
          </a:r>
        </a:p>
      </dsp:txBody>
      <dsp:txXfrm>
        <a:off x="3602060" y="3368098"/>
        <a:ext cx="2031136" cy="680941"/>
      </dsp:txXfrm>
    </dsp:sp>
    <dsp:sp modelId="{E9FD6F13-A9EE-1845-B985-FA38665E149E}">
      <dsp:nvSpPr>
        <dsp:cNvPr id="0" name=""/>
        <dsp:cNvSpPr/>
      </dsp:nvSpPr>
      <dsp:spPr>
        <a:xfrm>
          <a:off x="4617628" y="2538277"/>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3402557"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4556611"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4848439" y="2621259"/>
          <a:ext cx="1846487"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2001</a:t>
          </a:r>
        </a:p>
      </dsp:txBody>
      <dsp:txXfrm>
        <a:off x="4848439" y="2621259"/>
        <a:ext cx="1846487" cy="551587"/>
      </dsp:txXfrm>
    </dsp:sp>
    <dsp:sp modelId="{9CED05C2-8036-2E43-BF12-83B4917DBAB0}">
      <dsp:nvSpPr>
        <dsp:cNvPr id="0" name=""/>
        <dsp:cNvSpPr/>
      </dsp:nvSpPr>
      <dsp:spPr>
        <a:xfrm>
          <a:off x="4756114" y="832261"/>
          <a:ext cx="2031136"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Mat Poppins</a:t>
          </a:r>
        </a:p>
      </dsp:txBody>
      <dsp:txXfrm>
        <a:off x="4756114" y="832261"/>
        <a:ext cx="2031136" cy="680941"/>
      </dsp:txXfrm>
    </dsp:sp>
    <dsp:sp modelId="{73C41C5B-26AD-5B4F-8EE9-3B18E5E1B65E}">
      <dsp:nvSpPr>
        <dsp:cNvPr id="0" name=""/>
        <dsp:cNvSpPr/>
      </dsp:nvSpPr>
      <dsp:spPr>
        <a:xfrm>
          <a:off x="5771683" y="1513203"/>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6002493" y="1708455"/>
          <a:ext cx="1846487"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2002</a:t>
          </a:r>
        </a:p>
      </dsp:txBody>
      <dsp:txXfrm>
        <a:off x="6002493" y="1708455"/>
        <a:ext cx="1846487" cy="551587"/>
      </dsp:txXfrm>
    </dsp:sp>
    <dsp:sp modelId="{C2D35DD4-6250-5C46-804C-BCEFC10201EF}">
      <dsp:nvSpPr>
        <dsp:cNvPr id="0" name=""/>
        <dsp:cNvSpPr/>
      </dsp:nvSpPr>
      <dsp:spPr>
        <a:xfrm>
          <a:off x="5910169" y="3368098"/>
          <a:ext cx="2031136"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Kaye Fleming</a:t>
          </a:r>
        </a:p>
      </dsp:txBody>
      <dsp:txXfrm>
        <a:off x="5910169" y="3368098"/>
        <a:ext cx="2031136" cy="680941"/>
      </dsp:txXfrm>
    </dsp:sp>
    <dsp:sp modelId="{FBADD12C-AD8A-7E43-A4C7-C19200DF7F14}">
      <dsp:nvSpPr>
        <dsp:cNvPr id="0" name=""/>
        <dsp:cNvSpPr/>
      </dsp:nvSpPr>
      <dsp:spPr>
        <a:xfrm>
          <a:off x="6925737" y="2538277"/>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5710666"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6864721"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7156548" y="2621259"/>
          <a:ext cx="1846487"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2003</a:t>
          </a:r>
        </a:p>
      </dsp:txBody>
      <dsp:txXfrm>
        <a:off x="7156548" y="2621259"/>
        <a:ext cx="1846487" cy="551587"/>
      </dsp:txXfrm>
    </dsp:sp>
    <dsp:sp modelId="{3BE5BFD5-FEC2-0242-99C4-CB3507E4B247}">
      <dsp:nvSpPr>
        <dsp:cNvPr id="0" name=""/>
        <dsp:cNvSpPr/>
      </dsp:nvSpPr>
      <dsp:spPr>
        <a:xfrm>
          <a:off x="7064224" y="832261"/>
          <a:ext cx="2031136"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Sharon Norrie</a:t>
          </a:r>
        </a:p>
      </dsp:txBody>
      <dsp:txXfrm>
        <a:off x="7064224" y="832261"/>
        <a:ext cx="2031136" cy="680941"/>
      </dsp:txXfrm>
    </dsp:sp>
    <dsp:sp modelId="{C3C621DB-1A6D-3F4F-8D22-4994367ABA58}">
      <dsp:nvSpPr>
        <dsp:cNvPr id="0" name=""/>
        <dsp:cNvSpPr/>
      </dsp:nvSpPr>
      <dsp:spPr>
        <a:xfrm>
          <a:off x="8079792" y="1513203"/>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8310603" y="1708455"/>
          <a:ext cx="1846487"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2004</a:t>
          </a:r>
        </a:p>
      </dsp:txBody>
      <dsp:txXfrm>
        <a:off x="8310603" y="1708455"/>
        <a:ext cx="1846487" cy="551587"/>
      </dsp:txXfrm>
    </dsp:sp>
    <dsp:sp modelId="{17D1F85E-F083-3F42-979E-79639D4AC417}">
      <dsp:nvSpPr>
        <dsp:cNvPr id="0" name=""/>
        <dsp:cNvSpPr/>
      </dsp:nvSpPr>
      <dsp:spPr>
        <a:xfrm>
          <a:off x="8218279" y="3368098"/>
          <a:ext cx="2031136"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Jan Hynes</a:t>
          </a:r>
        </a:p>
      </dsp:txBody>
      <dsp:txXfrm>
        <a:off x="8218279" y="3368098"/>
        <a:ext cx="2031136" cy="680941"/>
      </dsp:txXfrm>
    </dsp:sp>
    <dsp:sp modelId="{AD0EE796-7C87-4445-9EB2-B28961B227C4}">
      <dsp:nvSpPr>
        <dsp:cNvPr id="0" name=""/>
        <dsp:cNvSpPr/>
      </dsp:nvSpPr>
      <dsp:spPr>
        <a:xfrm>
          <a:off x="9233847" y="2538277"/>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8018776"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9172831"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9464658" y="2621259"/>
          <a:ext cx="1846487"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2005</a:t>
          </a:r>
        </a:p>
      </dsp:txBody>
      <dsp:txXfrm>
        <a:off x="9464658" y="2621259"/>
        <a:ext cx="1846487" cy="551587"/>
      </dsp:txXfrm>
    </dsp:sp>
    <dsp:sp modelId="{4D0CEEF4-3B98-8348-99E5-913426BF89C8}">
      <dsp:nvSpPr>
        <dsp:cNvPr id="0" name=""/>
        <dsp:cNvSpPr/>
      </dsp:nvSpPr>
      <dsp:spPr>
        <a:xfrm>
          <a:off x="9372333" y="832261"/>
          <a:ext cx="2031136"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Della Poppins</a:t>
          </a:r>
        </a:p>
      </dsp:txBody>
      <dsp:txXfrm>
        <a:off x="9372333" y="832261"/>
        <a:ext cx="2031136" cy="680941"/>
      </dsp:txXfrm>
    </dsp:sp>
    <dsp:sp modelId="{DF54D499-51F1-D04E-A128-04A43033FAA8}">
      <dsp:nvSpPr>
        <dsp:cNvPr id="0" name=""/>
        <dsp:cNvSpPr/>
      </dsp:nvSpPr>
      <dsp:spPr>
        <a:xfrm>
          <a:off x="10387902" y="1513203"/>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10326885"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230174" y="2827023"/>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1995</a:t>
          </a:r>
        </a:p>
      </dsp:txBody>
      <dsp:txXfrm>
        <a:off x="230174" y="2827023"/>
        <a:ext cx="1830222" cy="594885"/>
      </dsp:txXfrm>
    </dsp:sp>
    <dsp:sp modelId="{FF11FAE8-39BB-4A47-9AA2-B57E47CF3209}">
      <dsp:nvSpPr>
        <dsp:cNvPr id="0" name=""/>
        <dsp:cNvSpPr/>
      </dsp:nvSpPr>
      <dsp:spPr>
        <a:xfrm>
          <a:off x="0" y="2526948"/>
          <a:ext cx="11441686" cy="2105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38663" y="71399"/>
          <a:ext cx="2013245" cy="156058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Allison Pritchard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Kane Hammond (M)</a:t>
          </a:r>
        </a:p>
      </dsp:txBody>
      <dsp:txXfrm>
        <a:off x="138663" y="71399"/>
        <a:ext cx="2013245" cy="1560587"/>
      </dsp:txXfrm>
    </dsp:sp>
    <dsp:sp modelId="{2391B644-7BCE-AA4B-9F63-635CECC8D8D1}">
      <dsp:nvSpPr>
        <dsp:cNvPr id="0" name=""/>
        <dsp:cNvSpPr/>
      </dsp:nvSpPr>
      <dsp:spPr>
        <a:xfrm>
          <a:off x="1145285" y="163198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374063" y="1842566"/>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1996</a:t>
          </a:r>
        </a:p>
      </dsp:txBody>
      <dsp:txXfrm>
        <a:off x="1374063" y="1842566"/>
        <a:ext cx="1830222" cy="594885"/>
      </dsp:txXfrm>
    </dsp:sp>
    <dsp:sp modelId="{82E63691-3137-0044-BF97-F3CD5708A6D6}">
      <dsp:nvSpPr>
        <dsp:cNvPr id="0" name=""/>
        <dsp:cNvSpPr/>
      </dsp:nvSpPr>
      <dsp:spPr>
        <a:xfrm>
          <a:off x="1328353" y="3589412"/>
          <a:ext cx="2013245" cy="98684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Danielle Taylor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John Witt (M)</a:t>
          </a:r>
        </a:p>
      </dsp:txBody>
      <dsp:txXfrm>
        <a:off x="1328353" y="3589412"/>
        <a:ext cx="2013245" cy="986842"/>
      </dsp:txXfrm>
    </dsp:sp>
    <dsp:sp modelId="{02FB42B7-1B47-3241-89B5-BAA1F9FA73FE}">
      <dsp:nvSpPr>
        <dsp:cNvPr id="0" name=""/>
        <dsp:cNvSpPr/>
      </dsp:nvSpPr>
      <dsp:spPr>
        <a:xfrm>
          <a:off x="2289175" y="273752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1079480"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2223369"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517953" y="2827023"/>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1997</a:t>
          </a:r>
        </a:p>
      </dsp:txBody>
      <dsp:txXfrm>
        <a:off x="2517953" y="2827023"/>
        <a:ext cx="1830222" cy="594885"/>
      </dsp:txXfrm>
    </dsp:sp>
    <dsp:sp modelId="{00BA7A65-7EAC-AC40-AEE5-D6EB6933CD9B}">
      <dsp:nvSpPr>
        <dsp:cNvPr id="0" name=""/>
        <dsp:cNvSpPr/>
      </dsp:nvSpPr>
      <dsp:spPr>
        <a:xfrm>
          <a:off x="2426441" y="346797"/>
          <a:ext cx="2013245" cy="128518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Allison Pritchard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Tim Fogarty (M)</a:t>
          </a:r>
        </a:p>
      </dsp:txBody>
      <dsp:txXfrm>
        <a:off x="2426441" y="346797"/>
        <a:ext cx="2013245" cy="1285189"/>
      </dsp:txXfrm>
    </dsp:sp>
    <dsp:sp modelId="{0AB1C543-847E-EE4E-9A31-BFF88FD04388}">
      <dsp:nvSpPr>
        <dsp:cNvPr id="0" name=""/>
        <dsp:cNvSpPr/>
      </dsp:nvSpPr>
      <dsp:spPr>
        <a:xfrm>
          <a:off x="3433064" y="163198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3661842" y="1842566"/>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1998</a:t>
          </a:r>
        </a:p>
      </dsp:txBody>
      <dsp:txXfrm>
        <a:off x="3661842" y="1842566"/>
        <a:ext cx="1830222" cy="594885"/>
      </dsp:txXfrm>
    </dsp:sp>
    <dsp:sp modelId="{2A028886-E94D-F248-B200-BF04BE47698D}">
      <dsp:nvSpPr>
        <dsp:cNvPr id="0" name=""/>
        <dsp:cNvSpPr/>
      </dsp:nvSpPr>
      <dsp:spPr>
        <a:xfrm>
          <a:off x="3570331" y="3632487"/>
          <a:ext cx="2013245" cy="98684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Tabitha Dudley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Mick </a:t>
          </a:r>
          <a:r>
            <a:rPr lang="en-US" sz="1500" kern="1200" dirty="0" err="1">
              <a:latin typeface="Hiragino Mincho Pro W3" panose="02020300000000000000" pitchFamily="18" charset="-128"/>
              <a:ea typeface="Hiragino Mincho Pro W3" panose="02020300000000000000" pitchFamily="18" charset="-128"/>
            </a:rPr>
            <a:t>Mealor</a:t>
          </a:r>
          <a:r>
            <a:rPr lang="en-US" sz="1500" kern="1200" dirty="0">
              <a:latin typeface="Hiragino Mincho Pro W3" panose="02020300000000000000" pitchFamily="18" charset="-128"/>
              <a:ea typeface="Hiragino Mincho Pro W3" panose="02020300000000000000" pitchFamily="18" charset="-128"/>
            </a:rPr>
            <a:t> (M)</a:t>
          </a:r>
        </a:p>
      </dsp:txBody>
      <dsp:txXfrm>
        <a:off x="3570331" y="3632487"/>
        <a:ext cx="2013245" cy="986842"/>
      </dsp:txXfrm>
    </dsp:sp>
    <dsp:sp modelId="{E9FD6F13-A9EE-1845-B985-FA38665E149E}">
      <dsp:nvSpPr>
        <dsp:cNvPr id="0" name=""/>
        <dsp:cNvSpPr/>
      </dsp:nvSpPr>
      <dsp:spPr>
        <a:xfrm>
          <a:off x="4576953" y="273752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3367258"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4511147"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4805731" y="2827023"/>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1999</a:t>
          </a:r>
        </a:p>
      </dsp:txBody>
      <dsp:txXfrm>
        <a:off x="4805731" y="2827023"/>
        <a:ext cx="1830222" cy="594885"/>
      </dsp:txXfrm>
    </dsp:sp>
    <dsp:sp modelId="{9CED05C2-8036-2E43-BF12-83B4917DBAB0}">
      <dsp:nvSpPr>
        <dsp:cNvPr id="0" name=""/>
        <dsp:cNvSpPr/>
      </dsp:nvSpPr>
      <dsp:spPr>
        <a:xfrm>
          <a:off x="4714220" y="346797"/>
          <a:ext cx="2013245" cy="128518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Megan Berriman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Adam Fogarty (M) </a:t>
          </a:r>
        </a:p>
      </dsp:txBody>
      <dsp:txXfrm>
        <a:off x="4714220" y="346797"/>
        <a:ext cx="2013245" cy="1285189"/>
      </dsp:txXfrm>
    </dsp:sp>
    <dsp:sp modelId="{73C41C5B-26AD-5B4F-8EE9-3B18E5E1B65E}">
      <dsp:nvSpPr>
        <dsp:cNvPr id="0" name=""/>
        <dsp:cNvSpPr/>
      </dsp:nvSpPr>
      <dsp:spPr>
        <a:xfrm>
          <a:off x="5720843" y="163198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5949620" y="1842566"/>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2000</a:t>
          </a:r>
        </a:p>
      </dsp:txBody>
      <dsp:txXfrm>
        <a:off x="5949620" y="1842566"/>
        <a:ext cx="1830222" cy="594885"/>
      </dsp:txXfrm>
    </dsp:sp>
    <dsp:sp modelId="{C2D35DD4-6250-5C46-804C-BCEFC10201EF}">
      <dsp:nvSpPr>
        <dsp:cNvPr id="0" name=""/>
        <dsp:cNvSpPr/>
      </dsp:nvSpPr>
      <dsp:spPr>
        <a:xfrm>
          <a:off x="5920922" y="3576389"/>
          <a:ext cx="2013245" cy="128518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Josh Thorneycroft (M) </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No (F)</a:t>
          </a:r>
        </a:p>
      </dsp:txBody>
      <dsp:txXfrm>
        <a:off x="5920922" y="3576389"/>
        <a:ext cx="2013245" cy="1285189"/>
      </dsp:txXfrm>
    </dsp:sp>
    <dsp:sp modelId="{FBADD12C-AD8A-7E43-A4C7-C19200DF7F14}">
      <dsp:nvSpPr>
        <dsp:cNvPr id="0" name=""/>
        <dsp:cNvSpPr/>
      </dsp:nvSpPr>
      <dsp:spPr>
        <a:xfrm>
          <a:off x="6864732" y="273752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5655037"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6798926"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7093510" y="2827023"/>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2001</a:t>
          </a:r>
        </a:p>
      </dsp:txBody>
      <dsp:txXfrm>
        <a:off x="7093510" y="2827023"/>
        <a:ext cx="1830222" cy="594885"/>
      </dsp:txXfrm>
    </dsp:sp>
    <dsp:sp modelId="{3BE5BFD5-FEC2-0242-99C4-CB3507E4B247}">
      <dsp:nvSpPr>
        <dsp:cNvPr id="0" name=""/>
        <dsp:cNvSpPr/>
      </dsp:nvSpPr>
      <dsp:spPr>
        <a:xfrm>
          <a:off x="7001998" y="645144"/>
          <a:ext cx="2013245" cy="98684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Tabitha Dudley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Mark Gentile (M)</a:t>
          </a:r>
        </a:p>
      </dsp:txBody>
      <dsp:txXfrm>
        <a:off x="7001998" y="645144"/>
        <a:ext cx="2013245" cy="986842"/>
      </dsp:txXfrm>
    </dsp:sp>
    <dsp:sp modelId="{C3C621DB-1A6D-3F4F-8D22-4994367ABA58}">
      <dsp:nvSpPr>
        <dsp:cNvPr id="0" name=""/>
        <dsp:cNvSpPr/>
      </dsp:nvSpPr>
      <dsp:spPr>
        <a:xfrm>
          <a:off x="8008621" y="163198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8237399" y="1842566"/>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2002</a:t>
          </a:r>
        </a:p>
      </dsp:txBody>
      <dsp:txXfrm>
        <a:off x="8237399" y="1842566"/>
        <a:ext cx="1830222" cy="594885"/>
      </dsp:txXfrm>
    </dsp:sp>
    <dsp:sp modelId="{17D1F85E-F083-3F42-979E-79639D4AC417}">
      <dsp:nvSpPr>
        <dsp:cNvPr id="0" name=""/>
        <dsp:cNvSpPr/>
      </dsp:nvSpPr>
      <dsp:spPr>
        <a:xfrm>
          <a:off x="8145888" y="3632487"/>
          <a:ext cx="2013245" cy="128518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Brylee Gallagher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Ryan Poppins (M)</a:t>
          </a:r>
        </a:p>
      </dsp:txBody>
      <dsp:txXfrm>
        <a:off x="8145888" y="3632487"/>
        <a:ext cx="2013245" cy="1285189"/>
      </dsp:txXfrm>
    </dsp:sp>
    <dsp:sp modelId="{AD0EE796-7C87-4445-9EB2-B28961B227C4}">
      <dsp:nvSpPr>
        <dsp:cNvPr id="0" name=""/>
        <dsp:cNvSpPr/>
      </dsp:nvSpPr>
      <dsp:spPr>
        <a:xfrm>
          <a:off x="9152510" y="273752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7942815"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9086704"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9381288" y="2827023"/>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2003</a:t>
          </a:r>
        </a:p>
      </dsp:txBody>
      <dsp:txXfrm>
        <a:off x="9381288" y="2827023"/>
        <a:ext cx="1830222" cy="594885"/>
      </dsp:txXfrm>
    </dsp:sp>
    <dsp:sp modelId="{4D0CEEF4-3B98-8348-99E5-913426BF89C8}">
      <dsp:nvSpPr>
        <dsp:cNvPr id="0" name=""/>
        <dsp:cNvSpPr/>
      </dsp:nvSpPr>
      <dsp:spPr>
        <a:xfrm>
          <a:off x="9289777" y="645144"/>
          <a:ext cx="2013245" cy="98684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Ashlee Boyd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Jamie Gentile (M)</a:t>
          </a:r>
        </a:p>
      </dsp:txBody>
      <dsp:txXfrm>
        <a:off x="9289777" y="645144"/>
        <a:ext cx="2013245" cy="986842"/>
      </dsp:txXfrm>
    </dsp:sp>
    <dsp:sp modelId="{DF54D499-51F1-D04E-A128-04A43033FAA8}">
      <dsp:nvSpPr>
        <dsp:cNvPr id="0" name=""/>
        <dsp:cNvSpPr/>
      </dsp:nvSpPr>
      <dsp:spPr>
        <a:xfrm>
          <a:off x="10296400" y="163198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10230594"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230174" y="2827023"/>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2004</a:t>
          </a:r>
        </a:p>
      </dsp:txBody>
      <dsp:txXfrm>
        <a:off x="230174" y="2827023"/>
        <a:ext cx="1830222" cy="594885"/>
      </dsp:txXfrm>
    </dsp:sp>
    <dsp:sp modelId="{FF11FAE8-39BB-4A47-9AA2-B57E47CF3209}">
      <dsp:nvSpPr>
        <dsp:cNvPr id="0" name=""/>
        <dsp:cNvSpPr/>
      </dsp:nvSpPr>
      <dsp:spPr>
        <a:xfrm>
          <a:off x="0" y="2526948"/>
          <a:ext cx="11441686" cy="2105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38663" y="882875"/>
          <a:ext cx="2013245" cy="734394"/>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No Record</a:t>
          </a:r>
        </a:p>
      </dsp:txBody>
      <dsp:txXfrm>
        <a:off x="138663" y="882875"/>
        <a:ext cx="2013245" cy="734394"/>
      </dsp:txXfrm>
    </dsp:sp>
    <dsp:sp modelId="{2391B644-7BCE-AA4B-9F63-635CECC8D8D1}">
      <dsp:nvSpPr>
        <dsp:cNvPr id="0" name=""/>
        <dsp:cNvSpPr/>
      </dsp:nvSpPr>
      <dsp:spPr>
        <a:xfrm>
          <a:off x="1145285" y="163198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374063" y="1842566"/>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2005</a:t>
          </a:r>
        </a:p>
      </dsp:txBody>
      <dsp:txXfrm>
        <a:off x="1374063" y="1842566"/>
        <a:ext cx="1830222" cy="594885"/>
      </dsp:txXfrm>
    </dsp:sp>
    <dsp:sp modelId="{82E63691-3137-0044-BF97-F3CD5708A6D6}">
      <dsp:nvSpPr>
        <dsp:cNvPr id="0" name=""/>
        <dsp:cNvSpPr/>
      </dsp:nvSpPr>
      <dsp:spPr>
        <a:xfrm>
          <a:off x="1328353" y="3576389"/>
          <a:ext cx="2013245" cy="128518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Sarah Babington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Aaron Leman (M)</a:t>
          </a:r>
        </a:p>
      </dsp:txBody>
      <dsp:txXfrm>
        <a:off x="1328353" y="3576389"/>
        <a:ext cx="2013245" cy="1285189"/>
      </dsp:txXfrm>
    </dsp:sp>
    <dsp:sp modelId="{02FB42B7-1B47-3241-89B5-BAA1F9FA73FE}">
      <dsp:nvSpPr>
        <dsp:cNvPr id="0" name=""/>
        <dsp:cNvSpPr/>
      </dsp:nvSpPr>
      <dsp:spPr>
        <a:xfrm>
          <a:off x="2289175" y="273752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1079480"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2223369"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517953" y="2827023"/>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2006</a:t>
          </a:r>
        </a:p>
      </dsp:txBody>
      <dsp:txXfrm>
        <a:off x="2517953" y="2827023"/>
        <a:ext cx="1830222" cy="594885"/>
      </dsp:txXfrm>
    </dsp:sp>
    <dsp:sp modelId="{00BA7A65-7EAC-AC40-AEE5-D6EB6933CD9B}">
      <dsp:nvSpPr>
        <dsp:cNvPr id="0" name=""/>
        <dsp:cNvSpPr/>
      </dsp:nvSpPr>
      <dsp:spPr>
        <a:xfrm>
          <a:off x="2426441" y="346797"/>
          <a:ext cx="2013245" cy="128518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Sarah Babington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Tom Hynes (M)</a:t>
          </a:r>
        </a:p>
      </dsp:txBody>
      <dsp:txXfrm>
        <a:off x="2426441" y="346797"/>
        <a:ext cx="2013245" cy="1285189"/>
      </dsp:txXfrm>
    </dsp:sp>
    <dsp:sp modelId="{0AB1C543-847E-EE4E-9A31-BFF88FD04388}">
      <dsp:nvSpPr>
        <dsp:cNvPr id="0" name=""/>
        <dsp:cNvSpPr/>
      </dsp:nvSpPr>
      <dsp:spPr>
        <a:xfrm>
          <a:off x="3433064" y="163198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3661842" y="1842566"/>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2007</a:t>
          </a:r>
        </a:p>
      </dsp:txBody>
      <dsp:txXfrm>
        <a:off x="3661842" y="1842566"/>
        <a:ext cx="1830222" cy="594885"/>
      </dsp:txXfrm>
    </dsp:sp>
    <dsp:sp modelId="{2A028886-E94D-F248-B200-BF04BE47698D}">
      <dsp:nvSpPr>
        <dsp:cNvPr id="0" name=""/>
        <dsp:cNvSpPr/>
      </dsp:nvSpPr>
      <dsp:spPr>
        <a:xfrm>
          <a:off x="3570331" y="3632487"/>
          <a:ext cx="2013245" cy="98684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Renee Schulz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Hugh Cullen (M)</a:t>
          </a:r>
        </a:p>
      </dsp:txBody>
      <dsp:txXfrm>
        <a:off x="3570331" y="3632487"/>
        <a:ext cx="2013245" cy="986842"/>
      </dsp:txXfrm>
    </dsp:sp>
    <dsp:sp modelId="{E9FD6F13-A9EE-1845-B985-FA38665E149E}">
      <dsp:nvSpPr>
        <dsp:cNvPr id="0" name=""/>
        <dsp:cNvSpPr/>
      </dsp:nvSpPr>
      <dsp:spPr>
        <a:xfrm>
          <a:off x="4576953" y="273752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3367258"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4511147"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4805731" y="2827023"/>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2008</a:t>
          </a:r>
        </a:p>
      </dsp:txBody>
      <dsp:txXfrm>
        <a:off x="4805731" y="2827023"/>
        <a:ext cx="1830222" cy="594885"/>
      </dsp:txXfrm>
    </dsp:sp>
    <dsp:sp modelId="{9CED05C2-8036-2E43-BF12-83B4917DBAB0}">
      <dsp:nvSpPr>
        <dsp:cNvPr id="0" name=""/>
        <dsp:cNvSpPr/>
      </dsp:nvSpPr>
      <dsp:spPr>
        <a:xfrm>
          <a:off x="4714220" y="346797"/>
          <a:ext cx="2013245" cy="128518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Cassandra Klien-Boonschate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Digby Watson (M)</a:t>
          </a:r>
        </a:p>
      </dsp:txBody>
      <dsp:txXfrm>
        <a:off x="4714220" y="346797"/>
        <a:ext cx="2013245" cy="1285189"/>
      </dsp:txXfrm>
    </dsp:sp>
    <dsp:sp modelId="{73C41C5B-26AD-5B4F-8EE9-3B18E5E1B65E}">
      <dsp:nvSpPr>
        <dsp:cNvPr id="0" name=""/>
        <dsp:cNvSpPr/>
      </dsp:nvSpPr>
      <dsp:spPr>
        <a:xfrm>
          <a:off x="5720843" y="163198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5949620" y="1842566"/>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2009</a:t>
          </a:r>
        </a:p>
      </dsp:txBody>
      <dsp:txXfrm>
        <a:off x="5949620" y="1842566"/>
        <a:ext cx="1830222" cy="594885"/>
      </dsp:txXfrm>
    </dsp:sp>
    <dsp:sp modelId="{C2D35DD4-6250-5C46-804C-BCEFC10201EF}">
      <dsp:nvSpPr>
        <dsp:cNvPr id="0" name=""/>
        <dsp:cNvSpPr/>
      </dsp:nvSpPr>
      <dsp:spPr>
        <a:xfrm>
          <a:off x="5920922" y="3564368"/>
          <a:ext cx="2013245" cy="156058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Stephanie Bracher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Hugh Rimmington (M)</a:t>
          </a:r>
        </a:p>
      </dsp:txBody>
      <dsp:txXfrm>
        <a:off x="5920922" y="3564368"/>
        <a:ext cx="2013245" cy="1560587"/>
      </dsp:txXfrm>
    </dsp:sp>
    <dsp:sp modelId="{FBADD12C-AD8A-7E43-A4C7-C19200DF7F14}">
      <dsp:nvSpPr>
        <dsp:cNvPr id="0" name=""/>
        <dsp:cNvSpPr/>
      </dsp:nvSpPr>
      <dsp:spPr>
        <a:xfrm>
          <a:off x="6864732" y="273752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5655037"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6798926"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7093510" y="2827023"/>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2010</a:t>
          </a:r>
        </a:p>
      </dsp:txBody>
      <dsp:txXfrm>
        <a:off x="7093510" y="2827023"/>
        <a:ext cx="1830222" cy="594885"/>
      </dsp:txXfrm>
    </dsp:sp>
    <dsp:sp modelId="{3BE5BFD5-FEC2-0242-99C4-CB3507E4B247}">
      <dsp:nvSpPr>
        <dsp:cNvPr id="0" name=""/>
        <dsp:cNvSpPr/>
      </dsp:nvSpPr>
      <dsp:spPr>
        <a:xfrm>
          <a:off x="7001998" y="645144"/>
          <a:ext cx="2013245" cy="98684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Sarah Lucas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Fraser Cullen (M) </a:t>
          </a:r>
        </a:p>
      </dsp:txBody>
      <dsp:txXfrm>
        <a:off x="7001998" y="645144"/>
        <a:ext cx="2013245" cy="986842"/>
      </dsp:txXfrm>
    </dsp:sp>
    <dsp:sp modelId="{C3C621DB-1A6D-3F4F-8D22-4994367ABA58}">
      <dsp:nvSpPr>
        <dsp:cNvPr id="0" name=""/>
        <dsp:cNvSpPr/>
      </dsp:nvSpPr>
      <dsp:spPr>
        <a:xfrm>
          <a:off x="8008621" y="163198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8237399" y="1842566"/>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2011</a:t>
          </a:r>
        </a:p>
      </dsp:txBody>
      <dsp:txXfrm>
        <a:off x="8237399" y="1842566"/>
        <a:ext cx="1830222" cy="594885"/>
      </dsp:txXfrm>
    </dsp:sp>
    <dsp:sp modelId="{17D1F85E-F083-3F42-979E-79639D4AC417}">
      <dsp:nvSpPr>
        <dsp:cNvPr id="0" name=""/>
        <dsp:cNvSpPr/>
      </dsp:nvSpPr>
      <dsp:spPr>
        <a:xfrm>
          <a:off x="8145888" y="3632487"/>
          <a:ext cx="2013245" cy="98684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Alana Wilson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Adam Pontt (M)</a:t>
          </a:r>
        </a:p>
      </dsp:txBody>
      <dsp:txXfrm>
        <a:off x="8145888" y="3632487"/>
        <a:ext cx="2013245" cy="986842"/>
      </dsp:txXfrm>
    </dsp:sp>
    <dsp:sp modelId="{AD0EE796-7C87-4445-9EB2-B28961B227C4}">
      <dsp:nvSpPr>
        <dsp:cNvPr id="0" name=""/>
        <dsp:cNvSpPr/>
      </dsp:nvSpPr>
      <dsp:spPr>
        <a:xfrm>
          <a:off x="9152510" y="273752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7942815"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9086704"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9381288" y="2827023"/>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2012</a:t>
          </a:r>
        </a:p>
      </dsp:txBody>
      <dsp:txXfrm>
        <a:off x="9381288" y="2827023"/>
        <a:ext cx="1830222" cy="594885"/>
      </dsp:txXfrm>
    </dsp:sp>
    <dsp:sp modelId="{4D0CEEF4-3B98-8348-99E5-913426BF89C8}">
      <dsp:nvSpPr>
        <dsp:cNvPr id="0" name=""/>
        <dsp:cNvSpPr/>
      </dsp:nvSpPr>
      <dsp:spPr>
        <a:xfrm>
          <a:off x="9276892" y="610536"/>
          <a:ext cx="2013245" cy="98684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Imogen Albon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Dugald Watson (M)</a:t>
          </a:r>
        </a:p>
      </dsp:txBody>
      <dsp:txXfrm>
        <a:off x="9276892" y="610536"/>
        <a:ext cx="2013245" cy="986842"/>
      </dsp:txXfrm>
    </dsp:sp>
    <dsp:sp modelId="{DF54D499-51F1-D04E-A128-04A43033FAA8}">
      <dsp:nvSpPr>
        <dsp:cNvPr id="0" name=""/>
        <dsp:cNvSpPr/>
      </dsp:nvSpPr>
      <dsp:spPr>
        <a:xfrm>
          <a:off x="10296400" y="163198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10230594"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230174" y="2827023"/>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2013</a:t>
          </a:r>
        </a:p>
      </dsp:txBody>
      <dsp:txXfrm>
        <a:off x="230174" y="2827023"/>
        <a:ext cx="1830222" cy="594885"/>
      </dsp:txXfrm>
    </dsp:sp>
    <dsp:sp modelId="{FF11FAE8-39BB-4A47-9AA2-B57E47CF3209}">
      <dsp:nvSpPr>
        <dsp:cNvPr id="0" name=""/>
        <dsp:cNvSpPr/>
      </dsp:nvSpPr>
      <dsp:spPr>
        <a:xfrm>
          <a:off x="0" y="2526948"/>
          <a:ext cx="11441686" cy="2105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38663" y="346797"/>
          <a:ext cx="2013245" cy="128518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Riley Sutherland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Jeremy Bahr (M)</a:t>
          </a:r>
        </a:p>
      </dsp:txBody>
      <dsp:txXfrm>
        <a:off x="138663" y="346797"/>
        <a:ext cx="2013245" cy="1285189"/>
      </dsp:txXfrm>
    </dsp:sp>
    <dsp:sp modelId="{2391B644-7BCE-AA4B-9F63-635CECC8D8D1}">
      <dsp:nvSpPr>
        <dsp:cNvPr id="0" name=""/>
        <dsp:cNvSpPr/>
      </dsp:nvSpPr>
      <dsp:spPr>
        <a:xfrm>
          <a:off x="1145285" y="163198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374063" y="1842566"/>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2014</a:t>
          </a:r>
        </a:p>
      </dsp:txBody>
      <dsp:txXfrm>
        <a:off x="1374063" y="1842566"/>
        <a:ext cx="1830222" cy="594885"/>
      </dsp:txXfrm>
    </dsp:sp>
    <dsp:sp modelId="{82E63691-3137-0044-BF97-F3CD5708A6D6}">
      <dsp:nvSpPr>
        <dsp:cNvPr id="0" name=""/>
        <dsp:cNvSpPr/>
      </dsp:nvSpPr>
      <dsp:spPr>
        <a:xfrm>
          <a:off x="1328353" y="3589412"/>
          <a:ext cx="2013245" cy="98684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Tia Beveridge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Jeremy Bahr (M)</a:t>
          </a:r>
        </a:p>
      </dsp:txBody>
      <dsp:txXfrm>
        <a:off x="1328353" y="3589412"/>
        <a:ext cx="2013245" cy="986842"/>
      </dsp:txXfrm>
    </dsp:sp>
    <dsp:sp modelId="{02FB42B7-1B47-3241-89B5-BAA1F9FA73FE}">
      <dsp:nvSpPr>
        <dsp:cNvPr id="0" name=""/>
        <dsp:cNvSpPr/>
      </dsp:nvSpPr>
      <dsp:spPr>
        <a:xfrm>
          <a:off x="2289175" y="273752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1079480"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2223369"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517953" y="2827023"/>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2015</a:t>
          </a:r>
        </a:p>
      </dsp:txBody>
      <dsp:txXfrm>
        <a:off x="2517953" y="2827023"/>
        <a:ext cx="1830222" cy="594885"/>
      </dsp:txXfrm>
    </dsp:sp>
    <dsp:sp modelId="{00BA7A65-7EAC-AC40-AEE5-D6EB6933CD9B}">
      <dsp:nvSpPr>
        <dsp:cNvPr id="0" name=""/>
        <dsp:cNvSpPr/>
      </dsp:nvSpPr>
      <dsp:spPr>
        <a:xfrm>
          <a:off x="2426441" y="645144"/>
          <a:ext cx="2013245" cy="98684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Leah Wolter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Ben Warhurst (M)</a:t>
          </a:r>
        </a:p>
      </dsp:txBody>
      <dsp:txXfrm>
        <a:off x="2426441" y="645144"/>
        <a:ext cx="2013245" cy="986842"/>
      </dsp:txXfrm>
    </dsp:sp>
    <dsp:sp modelId="{0AB1C543-847E-EE4E-9A31-BFF88FD04388}">
      <dsp:nvSpPr>
        <dsp:cNvPr id="0" name=""/>
        <dsp:cNvSpPr/>
      </dsp:nvSpPr>
      <dsp:spPr>
        <a:xfrm>
          <a:off x="3433064" y="163198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3661842" y="1842566"/>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2016</a:t>
          </a:r>
        </a:p>
      </dsp:txBody>
      <dsp:txXfrm>
        <a:off x="3661842" y="1842566"/>
        <a:ext cx="1830222" cy="594885"/>
      </dsp:txXfrm>
    </dsp:sp>
    <dsp:sp modelId="{2A028886-E94D-F248-B200-BF04BE47698D}">
      <dsp:nvSpPr>
        <dsp:cNvPr id="0" name=""/>
        <dsp:cNvSpPr/>
      </dsp:nvSpPr>
      <dsp:spPr>
        <a:xfrm>
          <a:off x="3570331" y="3632487"/>
          <a:ext cx="2013245" cy="98684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Taylah Pontt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Ben Warhurst (M)</a:t>
          </a:r>
        </a:p>
      </dsp:txBody>
      <dsp:txXfrm>
        <a:off x="3570331" y="3632487"/>
        <a:ext cx="2013245" cy="986842"/>
      </dsp:txXfrm>
    </dsp:sp>
    <dsp:sp modelId="{E9FD6F13-A9EE-1845-B985-FA38665E149E}">
      <dsp:nvSpPr>
        <dsp:cNvPr id="0" name=""/>
        <dsp:cNvSpPr/>
      </dsp:nvSpPr>
      <dsp:spPr>
        <a:xfrm>
          <a:off x="4576953" y="273752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3367258"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4511147"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4805731" y="2827023"/>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2017</a:t>
          </a:r>
        </a:p>
      </dsp:txBody>
      <dsp:txXfrm>
        <a:off x="4805731" y="2827023"/>
        <a:ext cx="1830222" cy="594885"/>
      </dsp:txXfrm>
    </dsp:sp>
    <dsp:sp modelId="{9CED05C2-8036-2E43-BF12-83B4917DBAB0}">
      <dsp:nvSpPr>
        <dsp:cNvPr id="0" name=""/>
        <dsp:cNvSpPr/>
      </dsp:nvSpPr>
      <dsp:spPr>
        <a:xfrm>
          <a:off x="4714220" y="346797"/>
          <a:ext cx="2013245" cy="128518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Hayley Hart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Casey Franckiewicz (M)</a:t>
          </a:r>
        </a:p>
      </dsp:txBody>
      <dsp:txXfrm>
        <a:off x="4714220" y="346797"/>
        <a:ext cx="2013245" cy="1285189"/>
      </dsp:txXfrm>
    </dsp:sp>
    <dsp:sp modelId="{73C41C5B-26AD-5B4F-8EE9-3B18E5E1B65E}">
      <dsp:nvSpPr>
        <dsp:cNvPr id="0" name=""/>
        <dsp:cNvSpPr/>
      </dsp:nvSpPr>
      <dsp:spPr>
        <a:xfrm>
          <a:off x="5720843" y="163198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5949620" y="1842566"/>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2018</a:t>
          </a:r>
        </a:p>
      </dsp:txBody>
      <dsp:txXfrm>
        <a:off x="5949620" y="1842566"/>
        <a:ext cx="1830222" cy="594885"/>
      </dsp:txXfrm>
    </dsp:sp>
    <dsp:sp modelId="{C2D35DD4-6250-5C46-804C-BCEFC10201EF}">
      <dsp:nvSpPr>
        <dsp:cNvPr id="0" name=""/>
        <dsp:cNvSpPr/>
      </dsp:nvSpPr>
      <dsp:spPr>
        <a:xfrm>
          <a:off x="5920922" y="3576389"/>
          <a:ext cx="2013245" cy="128518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Alicia Wilson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Shaun Flanagan (M)</a:t>
          </a:r>
        </a:p>
      </dsp:txBody>
      <dsp:txXfrm>
        <a:off x="5920922" y="3576389"/>
        <a:ext cx="2013245" cy="1285189"/>
      </dsp:txXfrm>
    </dsp:sp>
    <dsp:sp modelId="{FBADD12C-AD8A-7E43-A4C7-C19200DF7F14}">
      <dsp:nvSpPr>
        <dsp:cNvPr id="0" name=""/>
        <dsp:cNvSpPr/>
      </dsp:nvSpPr>
      <dsp:spPr>
        <a:xfrm>
          <a:off x="6864732" y="273752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5655037"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6798926"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7093510" y="2827023"/>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2019</a:t>
          </a:r>
        </a:p>
      </dsp:txBody>
      <dsp:txXfrm>
        <a:off x="7093510" y="2827023"/>
        <a:ext cx="1830222" cy="594885"/>
      </dsp:txXfrm>
    </dsp:sp>
    <dsp:sp modelId="{3BE5BFD5-FEC2-0242-99C4-CB3507E4B247}">
      <dsp:nvSpPr>
        <dsp:cNvPr id="0" name=""/>
        <dsp:cNvSpPr/>
      </dsp:nvSpPr>
      <dsp:spPr>
        <a:xfrm>
          <a:off x="7001998" y="346797"/>
          <a:ext cx="2013245" cy="128518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Simone Flanagan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Aaron Sonter (M)</a:t>
          </a:r>
        </a:p>
      </dsp:txBody>
      <dsp:txXfrm>
        <a:off x="7001998" y="346797"/>
        <a:ext cx="2013245" cy="1285189"/>
      </dsp:txXfrm>
    </dsp:sp>
    <dsp:sp modelId="{C3C621DB-1A6D-3F4F-8D22-4994367ABA58}">
      <dsp:nvSpPr>
        <dsp:cNvPr id="0" name=""/>
        <dsp:cNvSpPr/>
      </dsp:nvSpPr>
      <dsp:spPr>
        <a:xfrm>
          <a:off x="8008621" y="163198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8237399" y="1842566"/>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2020</a:t>
          </a:r>
        </a:p>
      </dsp:txBody>
      <dsp:txXfrm>
        <a:off x="8237399" y="1842566"/>
        <a:ext cx="1830222" cy="594885"/>
      </dsp:txXfrm>
    </dsp:sp>
    <dsp:sp modelId="{17D1F85E-F083-3F42-979E-79639D4AC417}">
      <dsp:nvSpPr>
        <dsp:cNvPr id="0" name=""/>
        <dsp:cNvSpPr/>
      </dsp:nvSpPr>
      <dsp:spPr>
        <a:xfrm>
          <a:off x="8145888" y="3632487"/>
          <a:ext cx="2013245" cy="872093"/>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Not awarded ~ COVID</a:t>
          </a:r>
        </a:p>
      </dsp:txBody>
      <dsp:txXfrm>
        <a:off x="8145888" y="3632487"/>
        <a:ext cx="2013245" cy="872093"/>
      </dsp:txXfrm>
    </dsp:sp>
    <dsp:sp modelId="{AD0EE796-7C87-4445-9EB2-B28961B227C4}">
      <dsp:nvSpPr>
        <dsp:cNvPr id="0" name=""/>
        <dsp:cNvSpPr/>
      </dsp:nvSpPr>
      <dsp:spPr>
        <a:xfrm>
          <a:off x="9152510" y="273752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7942815"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9086704"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9381288" y="2827023"/>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2021</a:t>
          </a:r>
        </a:p>
      </dsp:txBody>
      <dsp:txXfrm>
        <a:off x="9381288" y="2827023"/>
        <a:ext cx="1830222" cy="594885"/>
      </dsp:txXfrm>
    </dsp:sp>
    <dsp:sp modelId="{4D0CEEF4-3B98-8348-99E5-913426BF89C8}">
      <dsp:nvSpPr>
        <dsp:cNvPr id="0" name=""/>
        <dsp:cNvSpPr/>
      </dsp:nvSpPr>
      <dsp:spPr>
        <a:xfrm>
          <a:off x="9289777" y="645144"/>
          <a:ext cx="2013245" cy="98684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err="1">
              <a:latin typeface="Hiragino Mincho Pro W3" panose="02020300000000000000" pitchFamily="18" charset="-128"/>
              <a:ea typeface="Hiragino Mincho Pro W3" panose="02020300000000000000" pitchFamily="18" charset="-128"/>
            </a:rPr>
            <a:t>Teneaka</a:t>
          </a:r>
          <a:r>
            <a:rPr lang="en-US" sz="1500" kern="1200" dirty="0">
              <a:latin typeface="Hiragino Mincho Pro W3" panose="02020300000000000000" pitchFamily="18" charset="-128"/>
              <a:ea typeface="Hiragino Mincho Pro W3" panose="02020300000000000000" pitchFamily="18" charset="-128"/>
            </a:rPr>
            <a:t> Crowe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Hrishi Meher (M)</a:t>
          </a:r>
        </a:p>
      </dsp:txBody>
      <dsp:txXfrm>
        <a:off x="9289777" y="645144"/>
        <a:ext cx="2013245" cy="986842"/>
      </dsp:txXfrm>
    </dsp:sp>
    <dsp:sp modelId="{DF54D499-51F1-D04E-A128-04A43033FAA8}">
      <dsp:nvSpPr>
        <dsp:cNvPr id="0" name=""/>
        <dsp:cNvSpPr/>
      </dsp:nvSpPr>
      <dsp:spPr>
        <a:xfrm>
          <a:off x="10296400" y="163198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10230594"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230174" y="2827023"/>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2022</a:t>
          </a:r>
        </a:p>
      </dsp:txBody>
      <dsp:txXfrm>
        <a:off x="230174" y="2827023"/>
        <a:ext cx="1830222" cy="594885"/>
      </dsp:txXfrm>
    </dsp:sp>
    <dsp:sp modelId="{FF11FAE8-39BB-4A47-9AA2-B57E47CF3209}">
      <dsp:nvSpPr>
        <dsp:cNvPr id="0" name=""/>
        <dsp:cNvSpPr/>
      </dsp:nvSpPr>
      <dsp:spPr>
        <a:xfrm>
          <a:off x="0" y="2526948"/>
          <a:ext cx="11441686" cy="21057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38663" y="645144"/>
          <a:ext cx="2013245" cy="98684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Georgia Martin (F)</a:t>
          </a:r>
        </a:p>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No (M)</a:t>
          </a:r>
        </a:p>
      </dsp:txBody>
      <dsp:txXfrm>
        <a:off x="138663" y="645144"/>
        <a:ext cx="2013245" cy="986842"/>
      </dsp:txXfrm>
    </dsp:sp>
    <dsp:sp modelId="{2391B644-7BCE-AA4B-9F63-635CECC8D8D1}">
      <dsp:nvSpPr>
        <dsp:cNvPr id="0" name=""/>
        <dsp:cNvSpPr/>
      </dsp:nvSpPr>
      <dsp:spPr>
        <a:xfrm>
          <a:off x="1145285" y="163198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374063" y="1842566"/>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2023</a:t>
          </a:r>
        </a:p>
      </dsp:txBody>
      <dsp:txXfrm>
        <a:off x="1374063" y="1842566"/>
        <a:ext cx="1830222" cy="594885"/>
      </dsp:txXfrm>
    </dsp:sp>
    <dsp:sp modelId="{82E63691-3137-0044-BF97-F3CD5708A6D6}">
      <dsp:nvSpPr>
        <dsp:cNvPr id="0" name=""/>
        <dsp:cNvSpPr/>
      </dsp:nvSpPr>
      <dsp:spPr>
        <a:xfrm>
          <a:off x="1328353" y="3589412"/>
          <a:ext cx="2013245" cy="98684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Tate Bevan (M)</a:t>
          </a:r>
        </a:p>
        <a:p>
          <a:pPr marL="0" lvl="0" indent="0" algn="l" defTabSz="666750">
            <a:lnSpc>
              <a:spcPct val="90000"/>
            </a:lnSpc>
            <a:spcBef>
              <a:spcPct val="0"/>
            </a:spcBef>
            <a:spcAft>
              <a:spcPct val="35000"/>
            </a:spcAft>
            <a:buNone/>
          </a:pPr>
          <a:r>
            <a:rPr lang="en-US" sz="1500" kern="1200">
              <a:latin typeface="Hiragino Mincho Pro W3" panose="02020300000000000000" pitchFamily="18" charset="-128"/>
              <a:ea typeface="Hiragino Mincho Pro W3" panose="02020300000000000000" pitchFamily="18" charset="-128"/>
            </a:rPr>
            <a:t>No (F)</a:t>
          </a:r>
          <a:endParaRPr lang="en-US" sz="1500" kern="1200" dirty="0">
            <a:latin typeface="Hiragino Mincho Pro W3" panose="02020300000000000000" pitchFamily="18" charset="-128"/>
            <a:ea typeface="Hiragino Mincho Pro W3" panose="02020300000000000000" pitchFamily="18" charset="-128"/>
          </a:endParaRPr>
        </a:p>
      </dsp:txBody>
      <dsp:txXfrm>
        <a:off x="1328353" y="3589412"/>
        <a:ext cx="2013245" cy="986842"/>
      </dsp:txXfrm>
    </dsp:sp>
    <dsp:sp modelId="{02FB42B7-1B47-3241-89B5-BAA1F9FA73FE}">
      <dsp:nvSpPr>
        <dsp:cNvPr id="0" name=""/>
        <dsp:cNvSpPr/>
      </dsp:nvSpPr>
      <dsp:spPr>
        <a:xfrm>
          <a:off x="2289175" y="273752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1079480"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2223369"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517953" y="2827023"/>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2024</a:t>
          </a:r>
        </a:p>
      </dsp:txBody>
      <dsp:txXfrm>
        <a:off x="2517953" y="2827023"/>
        <a:ext cx="1830222" cy="594885"/>
      </dsp:txXfrm>
    </dsp:sp>
    <dsp:sp modelId="{00BA7A65-7EAC-AC40-AEE5-D6EB6933CD9B}">
      <dsp:nvSpPr>
        <dsp:cNvPr id="0" name=""/>
        <dsp:cNvSpPr/>
      </dsp:nvSpPr>
      <dsp:spPr>
        <a:xfrm>
          <a:off x="2426441" y="897592"/>
          <a:ext cx="2013245" cy="734394"/>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2426441" y="897592"/>
        <a:ext cx="2013245" cy="734394"/>
      </dsp:txXfrm>
    </dsp:sp>
    <dsp:sp modelId="{0AB1C543-847E-EE4E-9A31-BFF88FD04388}">
      <dsp:nvSpPr>
        <dsp:cNvPr id="0" name=""/>
        <dsp:cNvSpPr/>
      </dsp:nvSpPr>
      <dsp:spPr>
        <a:xfrm>
          <a:off x="3433064" y="163198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3661842" y="1842566"/>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2025</a:t>
          </a:r>
        </a:p>
      </dsp:txBody>
      <dsp:txXfrm>
        <a:off x="3661842" y="1842566"/>
        <a:ext cx="1830222" cy="594885"/>
      </dsp:txXfrm>
    </dsp:sp>
    <dsp:sp modelId="{2A028886-E94D-F248-B200-BF04BE47698D}">
      <dsp:nvSpPr>
        <dsp:cNvPr id="0" name=""/>
        <dsp:cNvSpPr/>
      </dsp:nvSpPr>
      <dsp:spPr>
        <a:xfrm>
          <a:off x="3570331" y="3632487"/>
          <a:ext cx="2013245" cy="734394"/>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3570331" y="3632487"/>
        <a:ext cx="2013245" cy="734394"/>
      </dsp:txXfrm>
    </dsp:sp>
    <dsp:sp modelId="{E9FD6F13-A9EE-1845-B985-FA38665E149E}">
      <dsp:nvSpPr>
        <dsp:cNvPr id="0" name=""/>
        <dsp:cNvSpPr/>
      </dsp:nvSpPr>
      <dsp:spPr>
        <a:xfrm>
          <a:off x="4576953" y="273752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3367258"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4511147"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4805731" y="2827023"/>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2026</a:t>
          </a:r>
        </a:p>
      </dsp:txBody>
      <dsp:txXfrm>
        <a:off x="4805731" y="2827023"/>
        <a:ext cx="1830222" cy="594885"/>
      </dsp:txXfrm>
    </dsp:sp>
    <dsp:sp modelId="{9CED05C2-8036-2E43-BF12-83B4917DBAB0}">
      <dsp:nvSpPr>
        <dsp:cNvPr id="0" name=""/>
        <dsp:cNvSpPr/>
      </dsp:nvSpPr>
      <dsp:spPr>
        <a:xfrm>
          <a:off x="4714220" y="897592"/>
          <a:ext cx="2013245" cy="734394"/>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4714220" y="897592"/>
        <a:ext cx="2013245" cy="734394"/>
      </dsp:txXfrm>
    </dsp:sp>
    <dsp:sp modelId="{73C41C5B-26AD-5B4F-8EE9-3B18E5E1B65E}">
      <dsp:nvSpPr>
        <dsp:cNvPr id="0" name=""/>
        <dsp:cNvSpPr/>
      </dsp:nvSpPr>
      <dsp:spPr>
        <a:xfrm>
          <a:off x="5720843" y="163198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5949620" y="1842566"/>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2027</a:t>
          </a:r>
        </a:p>
      </dsp:txBody>
      <dsp:txXfrm>
        <a:off x="5949620" y="1842566"/>
        <a:ext cx="1830222" cy="594885"/>
      </dsp:txXfrm>
    </dsp:sp>
    <dsp:sp modelId="{C2D35DD4-6250-5C46-804C-BCEFC10201EF}">
      <dsp:nvSpPr>
        <dsp:cNvPr id="0" name=""/>
        <dsp:cNvSpPr/>
      </dsp:nvSpPr>
      <dsp:spPr>
        <a:xfrm>
          <a:off x="5920922" y="3600431"/>
          <a:ext cx="2013245" cy="734394"/>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5920922" y="3600431"/>
        <a:ext cx="2013245" cy="734394"/>
      </dsp:txXfrm>
    </dsp:sp>
    <dsp:sp modelId="{FBADD12C-AD8A-7E43-A4C7-C19200DF7F14}">
      <dsp:nvSpPr>
        <dsp:cNvPr id="0" name=""/>
        <dsp:cNvSpPr/>
      </dsp:nvSpPr>
      <dsp:spPr>
        <a:xfrm>
          <a:off x="6864732" y="273752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5655037"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6798926"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7093510" y="2827023"/>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2028</a:t>
          </a:r>
        </a:p>
      </dsp:txBody>
      <dsp:txXfrm>
        <a:off x="7093510" y="2827023"/>
        <a:ext cx="1830222" cy="594885"/>
      </dsp:txXfrm>
    </dsp:sp>
    <dsp:sp modelId="{3BE5BFD5-FEC2-0242-99C4-CB3507E4B247}">
      <dsp:nvSpPr>
        <dsp:cNvPr id="0" name=""/>
        <dsp:cNvSpPr/>
      </dsp:nvSpPr>
      <dsp:spPr>
        <a:xfrm>
          <a:off x="7001998" y="897592"/>
          <a:ext cx="2013245" cy="734394"/>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7001998" y="897592"/>
        <a:ext cx="2013245" cy="734394"/>
      </dsp:txXfrm>
    </dsp:sp>
    <dsp:sp modelId="{C3C621DB-1A6D-3F4F-8D22-4994367ABA58}">
      <dsp:nvSpPr>
        <dsp:cNvPr id="0" name=""/>
        <dsp:cNvSpPr/>
      </dsp:nvSpPr>
      <dsp:spPr>
        <a:xfrm>
          <a:off x="8008621" y="163198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8237399" y="1842566"/>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2029</a:t>
          </a:r>
        </a:p>
      </dsp:txBody>
      <dsp:txXfrm>
        <a:off x="8237399" y="1842566"/>
        <a:ext cx="1830222" cy="594885"/>
      </dsp:txXfrm>
    </dsp:sp>
    <dsp:sp modelId="{17D1F85E-F083-3F42-979E-79639D4AC417}">
      <dsp:nvSpPr>
        <dsp:cNvPr id="0" name=""/>
        <dsp:cNvSpPr/>
      </dsp:nvSpPr>
      <dsp:spPr>
        <a:xfrm>
          <a:off x="8145888" y="3632487"/>
          <a:ext cx="2013245" cy="734394"/>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8145888" y="3632487"/>
        <a:ext cx="2013245" cy="734394"/>
      </dsp:txXfrm>
    </dsp:sp>
    <dsp:sp modelId="{AD0EE796-7C87-4445-9EB2-B28961B227C4}">
      <dsp:nvSpPr>
        <dsp:cNvPr id="0" name=""/>
        <dsp:cNvSpPr/>
      </dsp:nvSpPr>
      <dsp:spPr>
        <a:xfrm>
          <a:off x="9152510" y="273752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7942815"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9086704"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9381288" y="2827023"/>
          <a:ext cx="1830222" cy="594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2030</a:t>
          </a:r>
        </a:p>
      </dsp:txBody>
      <dsp:txXfrm>
        <a:off x="9381288" y="2827023"/>
        <a:ext cx="1830222" cy="594885"/>
      </dsp:txXfrm>
    </dsp:sp>
    <dsp:sp modelId="{4D0CEEF4-3B98-8348-99E5-913426BF89C8}">
      <dsp:nvSpPr>
        <dsp:cNvPr id="0" name=""/>
        <dsp:cNvSpPr/>
      </dsp:nvSpPr>
      <dsp:spPr>
        <a:xfrm>
          <a:off x="9289777" y="897592"/>
          <a:ext cx="2013245" cy="734394"/>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9289777" y="897592"/>
        <a:ext cx="2013245" cy="734394"/>
      </dsp:txXfrm>
    </dsp:sp>
    <dsp:sp modelId="{DF54D499-51F1-D04E-A128-04A43033FAA8}">
      <dsp:nvSpPr>
        <dsp:cNvPr id="0" name=""/>
        <dsp:cNvSpPr/>
      </dsp:nvSpPr>
      <dsp:spPr>
        <a:xfrm>
          <a:off x="10296400" y="1631987"/>
          <a:ext cx="0" cy="894960"/>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10230594" y="2566431"/>
          <a:ext cx="131611" cy="131611"/>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226603" y="2621259"/>
          <a:ext cx="1801829"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2006</a:t>
          </a:r>
        </a:p>
      </dsp:txBody>
      <dsp:txXfrm>
        <a:off x="226603" y="2621259"/>
        <a:ext cx="1801829" cy="551587"/>
      </dsp:txXfrm>
    </dsp:sp>
    <dsp:sp modelId="{FF11FAE8-39BB-4A47-9AA2-B57E47CF3209}">
      <dsp:nvSpPr>
        <dsp:cNvPr id="0" name=""/>
        <dsp:cNvSpPr/>
      </dsp:nvSpPr>
      <dsp:spPr>
        <a:xfrm>
          <a:off x="0" y="2343024"/>
          <a:ext cx="11264182" cy="19525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36512" y="832261"/>
          <a:ext cx="1982012"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Marg Brown</a:t>
          </a:r>
        </a:p>
      </dsp:txBody>
      <dsp:txXfrm>
        <a:off x="136512" y="832261"/>
        <a:ext cx="1982012" cy="680941"/>
      </dsp:txXfrm>
    </dsp:sp>
    <dsp:sp modelId="{2391B644-7BCE-AA4B-9F63-635CECC8D8D1}">
      <dsp:nvSpPr>
        <dsp:cNvPr id="0" name=""/>
        <dsp:cNvSpPr/>
      </dsp:nvSpPr>
      <dsp:spPr>
        <a:xfrm>
          <a:off x="1127518" y="1513203"/>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352746" y="1708455"/>
          <a:ext cx="1801829"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2007</a:t>
          </a:r>
        </a:p>
      </dsp:txBody>
      <dsp:txXfrm>
        <a:off x="1352746" y="1708455"/>
        <a:ext cx="1801829" cy="551587"/>
      </dsp:txXfrm>
    </dsp:sp>
    <dsp:sp modelId="{82E63691-3137-0044-BF97-F3CD5708A6D6}">
      <dsp:nvSpPr>
        <dsp:cNvPr id="0" name=""/>
        <dsp:cNvSpPr/>
      </dsp:nvSpPr>
      <dsp:spPr>
        <a:xfrm>
          <a:off x="1262655" y="3368098"/>
          <a:ext cx="1982012" cy="872456"/>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Debbie &amp; Don Cullen</a:t>
          </a:r>
        </a:p>
      </dsp:txBody>
      <dsp:txXfrm>
        <a:off x="1262655" y="3368098"/>
        <a:ext cx="1982012" cy="872456"/>
      </dsp:txXfrm>
    </dsp:sp>
    <dsp:sp modelId="{02FB42B7-1B47-3241-89B5-BAA1F9FA73FE}">
      <dsp:nvSpPr>
        <dsp:cNvPr id="0" name=""/>
        <dsp:cNvSpPr/>
      </dsp:nvSpPr>
      <dsp:spPr>
        <a:xfrm>
          <a:off x="2253661" y="2538277"/>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1066501"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2192645"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478890" y="2621259"/>
          <a:ext cx="1801829"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2008</a:t>
          </a:r>
        </a:p>
      </dsp:txBody>
      <dsp:txXfrm>
        <a:off x="2478890" y="2621259"/>
        <a:ext cx="1801829" cy="551587"/>
      </dsp:txXfrm>
    </dsp:sp>
    <dsp:sp modelId="{00BA7A65-7EAC-AC40-AEE5-D6EB6933CD9B}">
      <dsp:nvSpPr>
        <dsp:cNvPr id="0" name=""/>
        <dsp:cNvSpPr/>
      </dsp:nvSpPr>
      <dsp:spPr>
        <a:xfrm>
          <a:off x="2388798" y="832261"/>
          <a:ext cx="1982012"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Marg Brown</a:t>
          </a:r>
        </a:p>
      </dsp:txBody>
      <dsp:txXfrm>
        <a:off x="2388798" y="832261"/>
        <a:ext cx="1982012" cy="680941"/>
      </dsp:txXfrm>
    </dsp:sp>
    <dsp:sp modelId="{0AB1C543-847E-EE4E-9A31-BFF88FD04388}">
      <dsp:nvSpPr>
        <dsp:cNvPr id="0" name=""/>
        <dsp:cNvSpPr/>
      </dsp:nvSpPr>
      <dsp:spPr>
        <a:xfrm>
          <a:off x="3379804" y="1513203"/>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3605033" y="1708455"/>
          <a:ext cx="1801829"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2009</a:t>
          </a:r>
        </a:p>
      </dsp:txBody>
      <dsp:txXfrm>
        <a:off x="3605033" y="1708455"/>
        <a:ext cx="1801829" cy="551587"/>
      </dsp:txXfrm>
    </dsp:sp>
    <dsp:sp modelId="{2A028886-E94D-F248-B200-BF04BE47698D}">
      <dsp:nvSpPr>
        <dsp:cNvPr id="0" name=""/>
        <dsp:cNvSpPr/>
      </dsp:nvSpPr>
      <dsp:spPr>
        <a:xfrm>
          <a:off x="3514941" y="3368098"/>
          <a:ext cx="1982012" cy="872456"/>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Ross &amp; Judy Williams</a:t>
          </a:r>
        </a:p>
      </dsp:txBody>
      <dsp:txXfrm>
        <a:off x="3514941" y="3368098"/>
        <a:ext cx="1982012" cy="872456"/>
      </dsp:txXfrm>
    </dsp:sp>
    <dsp:sp modelId="{E9FD6F13-A9EE-1845-B985-FA38665E149E}">
      <dsp:nvSpPr>
        <dsp:cNvPr id="0" name=""/>
        <dsp:cNvSpPr/>
      </dsp:nvSpPr>
      <dsp:spPr>
        <a:xfrm>
          <a:off x="4505947" y="2538277"/>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3318788"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4444931"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4731176" y="2621259"/>
          <a:ext cx="1801829"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2010</a:t>
          </a:r>
        </a:p>
      </dsp:txBody>
      <dsp:txXfrm>
        <a:off x="4731176" y="2621259"/>
        <a:ext cx="1801829" cy="551587"/>
      </dsp:txXfrm>
    </dsp:sp>
    <dsp:sp modelId="{9CED05C2-8036-2E43-BF12-83B4917DBAB0}">
      <dsp:nvSpPr>
        <dsp:cNvPr id="0" name=""/>
        <dsp:cNvSpPr/>
      </dsp:nvSpPr>
      <dsp:spPr>
        <a:xfrm>
          <a:off x="4641084" y="832261"/>
          <a:ext cx="1982012"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Sally Innes</a:t>
          </a:r>
        </a:p>
      </dsp:txBody>
      <dsp:txXfrm>
        <a:off x="4641084" y="832261"/>
        <a:ext cx="1982012" cy="680941"/>
      </dsp:txXfrm>
    </dsp:sp>
    <dsp:sp modelId="{73C41C5B-26AD-5B4F-8EE9-3B18E5E1B65E}">
      <dsp:nvSpPr>
        <dsp:cNvPr id="0" name=""/>
        <dsp:cNvSpPr/>
      </dsp:nvSpPr>
      <dsp:spPr>
        <a:xfrm>
          <a:off x="5632091" y="1513203"/>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5857319" y="1708455"/>
          <a:ext cx="1801829"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2011</a:t>
          </a:r>
        </a:p>
      </dsp:txBody>
      <dsp:txXfrm>
        <a:off x="5857319" y="1708455"/>
        <a:ext cx="1801829" cy="551587"/>
      </dsp:txXfrm>
    </dsp:sp>
    <dsp:sp modelId="{C2D35DD4-6250-5C46-804C-BCEFC10201EF}">
      <dsp:nvSpPr>
        <dsp:cNvPr id="0" name=""/>
        <dsp:cNvSpPr/>
      </dsp:nvSpPr>
      <dsp:spPr>
        <a:xfrm>
          <a:off x="5767228" y="3368098"/>
          <a:ext cx="1982012" cy="872456"/>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Debbie &amp; Don Cullen</a:t>
          </a:r>
        </a:p>
      </dsp:txBody>
      <dsp:txXfrm>
        <a:off x="5767228" y="3368098"/>
        <a:ext cx="1982012" cy="872456"/>
      </dsp:txXfrm>
    </dsp:sp>
    <dsp:sp modelId="{FBADD12C-AD8A-7E43-A4C7-C19200DF7F14}">
      <dsp:nvSpPr>
        <dsp:cNvPr id="0" name=""/>
        <dsp:cNvSpPr/>
      </dsp:nvSpPr>
      <dsp:spPr>
        <a:xfrm>
          <a:off x="6758234" y="2538277"/>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5571074"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6697217"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6983462" y="2621259"/>
          <a:ext cx="1801829"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2012</a:t>
          </a:r>
        </a:p>
      </dsp:txBody>
      <dsp:txXfrm>
        <a:off x="6983462" y="2621259"/>
        <a:ext cx="1801829" cy="551587"/>
      </dsp:txXfrm>
    </dsp:sp>
    <dsp:sp modelId="{3BE5BFD5-FEC2-0242-99C4-CB3507E4B247}">
      <dsp:nvSpPr>
        <dsp:cNvPr id="0" name=""/>
        <dsp:cNvSpPr/>
      </dsp:nvSpPr>
      <dsp:spPr>
        <a:xfrm>
          <a:off x="6893371" y="832261"/>
          <a:ext cx="1982012"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Craig &amp; Mel Pontt</a:t>
          </a:r>
        </a:p>
      </dsp:txBody>
      <dsp:txXfrm>
        <a:off x="6893371" y="832261"/>
        <a:ext cx="1982012" cy="680941"/>
      </dsp:txXfrm>
    </dsp:sp>
    <dsp:sp modelId="{C3C621DB-1A6D-3F4F-8D22-4994367ABA58}">
      <dsp:nvSpPr>
        <dsp:cNvPr id="0" name=""/>
        <dsp:cNvSpPr/>
      </dsp:nvSpPr>
      <dsp:spPr>
        <a:xfrm>
          <a:off x="7884377" y="1513203"/>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8109606" y="1708455"/>
          <a:ext cx="1801829"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2013</a:t>
          </a:r>
        </a:p>
      </dsp:txBody>
      <dsp:txXfrm>
        <a:off x="8109606" y="1708455"/>
        <a:ext cx="1801829" cy="551587"/>
      </dsp:txXfrm>
    </dsp:sp>
    <dsp:sp modelId="{17D1F85E-F083-3F42-979E-79639D4AC417}">
      <dsp:nvSpPr>
        <dsp:cNvPr id="0" name=""/>
        <dsp:cNvSpPr/>
      </dsp:nvSpPr>
      <dsp:spPr>
        <a:xfrm>
          <a:off x="8051345" y="3368098"/>
          <a:ext cx="1918349"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Michael Darmody</a:t>
          </a:r>
        </a:p>
      </dsp:txBody>
      <dsp:txXfrm>
        <a:off x="8051345" y="3368098"/>
        <a:ext cx="1918349" cy="680941"/>
      </dsp:txXfrm>
    </dsp:sp>
    <dsp:sp modelId="{AD0EE796-7C87-4445-9EB2-B28961B227C4}">
      <dsp:nvSpPr>
        <dsp:cNvPr id="0" name=""/>
        <dsp:cNvSpPr/>
      </dsp:nvSpPr>
      <dsp:spPr>
        <a:xfrm>
          <a:off x="9010520" y="2538277"/>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7823361"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8949504"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9235749" y="2621259"/>
          <a:ext cx="1801829"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2014</a:t>
          </a:r>
        </a:p>
      </dsp:txBody>
      <dsp:txXfrm>
        <a:off x="9235749" y="2621259"/>
        <a:ext cx="1801829" cy="551587"/>
      </dsp:txXfrm>
    </dsp:sp>
    <dsp:sp modelId="{4D0CEEF4-3B98-8348-99E5-913426BF89C8}">
      <dsp:nvSpPr>
        <dsp:cNvPr id="0" name=""/>
        <dsp:cNvSpPr/>
      </dsp:nvSpPr>
      <dsp:spPr>
        <a:xfrm>
          <a:off x="9145657" y="832261"/>
          <a:ext cx="1982012"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Vanessa Flanagan</a:t>
          </a:r>
        </a:p>
      </dsp:txBody>
      <dsp:txXfrm>
        <a:off x="9145657" y="832261"/>
        <a:ext cx="1982012" cy="680941"/>
      </dsp:txXfrm>
    </dsp:sp>
    <dsp:sp modelId="{DF54D499-51F1-D04E-A128-04A43033FAA8}">
      <dsp:nvSpPr>
        <dsp:cNvPr id="0" name=""/>
        <dsp:cNvSpPr/>
      </dsp:nvSpPr>
      <dsp:spPr>
        <a:xfrm>
          <a:off x="10136663" y="1513203"/>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10075647"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228893" y="2621259"/>
          <a:ext cx="1820034"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2015</a:t>
          </a:r>
        </a:p>
      </dsp:txBody>
      <dsp:txXfrm>
        <a:off x="228893" y="2621259"/>
        <a:ext cx="1820034" cy="551587"/>
      </dsp:txXfrm>
    </dsp:sp>
    <dsp:sp modelId="{FF11FAE8-39BB-4A47-9AA2-B57E47CF3209}">
      <dsp:nvSpPr>
        <dsp:cNvPr id="0" name=""/>
        <dsp:cNvSpPr/>
      </dsp:nvSpPr>
      <dsp:spPr>
        <a:xfrm>
          <a:off x="0" y="2343024"/>
          <a:ext cx="11377994" cy="19525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37891" y="832261"/>
          <a:ext cx="2002038"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Kyle Brereton</a:t>
          </a:r>
        </a:p>
      </dsp:txBody>
      <dsp:txXfrm>
        <a:off x="137891" y="832261"/>
        <a:ext cx="2002038" cy="680941"/>
      </dsp:txXfrm>
    </dsp:sp>
    <dsp:sp modelId="{2391B644-7BCE-AA4B-9F63-635CECC8D8D1}">
      <dsp:nvSpPr>
        <dsp:cNvPr id="0" name=""/>
        <dsp:cNvSpPr/>
      </dsp:nvSpPr>
      <dsp:spPr>
        <a:xfrm>
          <a:off x="1138910" y="1513203"/>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366414" y="1708455"/>
          <a:ext cx="1820034"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2016</a:t>
          </a:r>
        </a:p>
      </dsp:txBody>
      <dsp:txXfrm>
        <a:off x="1366414" y="1708455"/>
        <a:ext cx="1820034" cy="551587"/>
      </dsp:txXfrm>
    </dsp:sp>
    <dsp:sp modelId="{82E63691-3137-0044-BF97-F3CD5708A6D6}">
      <dsp:nvSpPr>
        <dsp:cNvPr id="0" name=""/>
        <dsp:cNvSpPr/>
      </dsp:nvSpPr>
      <dsp:spPr>
        <a:xfrm>
          <a:off x="1275413" y="3368098"/>
          <a:ext cx="2002038"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Melissa Pontt</a:t>
          </a:r>
        </a:p>
      </dsp:txBody>
      <dsp:txXfrm>
        <a:off x="1275413" y="3368098"/>
        <a:ext cx="2002038" cy="680941"/>
      </dsp:txXfrm>
    </dsp:sp>
    <dsp:sp modelId="{02FB42B7-1B47-3241-89B5-BAA1F9FA73FE}">
      <dsp:nvSpPr>
        <dsp:cNvPr id="0" name=""/>
        <dsp:cNvSpPr/>
      </dsp:nvSpPr>
      <dsp:spPr>
        <a:xfrm>
          <a:off x="2276432" y="2538277"/>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1077894"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2215416"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503936" y="2621259"/>
          <a:ext cx="1820034"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2017</a:t>
          </a:r>
        </a:p>
      </dsp:txBody>
      <dsp:txXfrm>
        <a:off x="2503936" y="2621259"/>
        <a:ext cx="1820034" cy="551587"/>
      </dsp:txXfrm>
    </dsp:sp>
    <dsp:sp modelId="{00BA7A65-7EAC-AC40-AEE5-D6EB6933CD9B}">
      <dsp:nvSpPr>
        <dsp:cNvPr id="0" name=""/>
        <dsp:cNvSpPr/>
      </dsp:nvSpPr>
      <dsp:spPr>
        <a:xfrm>
          <a:off x="2412934" y="832261"/>
          <a:ext cx="2002038"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Vanessa Flanagan</a:t>
          </a:r>
        </a:p>
      </dsp:txBody>
      <dsp:txXfrm>
        <a:off x="2412934" y="832261"/>
        <a:ext cx="2002038" cy="680941"/>
      </dsp:txXfrm>
    </dsp:sp>
    <dsp:sp modelId="{0AB1C543-847E-EE4E-9A31-BFF88FD04388}">
      <dsp:nvSpPr>
        <dsp:cNvPr id="0" name=""/>
        <dsp:cNvSpPr/>
      </dsp:nvSpPr>
      <dsp:spPr>
        <a:xfrm>
          <a:off x="3413954" y="1513203"/>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3641458" y="1708455"/>
          <a:ext cx="1820034"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2018</a:t>
          </a:r>
        </a:p>
      </dsp:txBody>
      <dsp:txXfrm>
        <a:off x="3641458" y="1708455"/>
        <a:ext cx="1820034" cy="551587"/>
      </dsp:txXfrm>
    </dsp:sp>
    <dsp:sp modelId="{2A028886-E94D-F248-B200-BF04BE47698D}">
      <dsp:nvSpPr>
        <dsp:cNvPr id="0" name=""/>
        <dsp:cNvSpPr/>
      </dsp:nvSpPr>
      <dsp:spPr>
        <a:xfrm>
          <a:off x="3550456" y="3368098"/>
          <a:ext cx="2002038"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Glenn Delaney</a:t>
          </a:r>
        </a:p>
      </dsp:txBody>
      <dsp:txXfrm>
        <a:off x="3550456" y="3368098"/>
        <a:ext cx="2002038" cy="680941"/>
      </dsp:txXfrm>
    </dsp:sp>
    <dsp:sp modelId="{E9FD6F13-A9EE-1845-B985-FA38665E149E}">
      <dsp:nvSpPr>
        <dsp:cNvPr id="0" name=""/>
        <dsp:cNvSpPr/>
      </dsp:nvSpPr>
      <dsp:spPr>
        <a:xfrm>
          <a:off x="4551475" y="2538277"/>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3352937"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4490459"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4778980" y="2621259"/>
          <a:ext cx="1820034"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2019</a:t>
          </a:r>
        </a:p>
      </dsp:txBody>
      <dsp:txXfrm>
        <a:off x="4778980" y="2621259"/>
        <a:ext cx="1820034" cy="551587"/>
      </dsp:txXfrm>
    </dsp:sp>
    <dsp:sp modelId="{9CED05C2-8036-2E43-BF12-83B4917DBAB0}">
      <dsp:nvSpPr>
        <dsp:cNvPr id="0" name=""/>
        <dsp:cNvSpPr/>
      </dsp:nvSpPr>
      <dsp:spPr>
        <a:xfrm>
          <a:off x="4687978" y="832261"/>
          <a:ext cx="2002038"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Kyle Brereton</a:t>
          </a:r>
        </a:p>
      </dsp:txBody>
      <dsp:txXfrm>
        <a:off x="4687978" y="832261"/>
        <a:ext cx="2002038" cy="680941"/>
      </dsp:txXfrm>
    </dsp:sp>
    <dsp:sp modelId="{73C41C5B-26AD-5B4F-8EE9-3B18E5E1B65E}">
      <dsp:nvSpPr>
        <dsp:cNvPr id="0" name=""/>
        <dsp:cNvSpPr/>
      </dsp:nvSpPr>
      <dsp:spPr>
        <a:xfrm>
          <a:off x="5688997" y="1513203"/>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5916501" y="1708455"/>
          <a:ext cx="1820034"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2020</a:t>
          </a:r>
        </a:p>
      </dsp:txBody>
      <dsp:txXfrm>
        <a:off x="5916501" y="1708455"/>
        <a:ext cx="1820034" cy="551587"/>
      </dsp:txXfrm>
    </dsp:sp>
    <dsp:sp modelId="{C2D35DD4-6250-5C46-804C-BCEFC10201EF}">
      <dsp:nvSpPr>
        <dsp:cNvPr id="0" name=""/>
        <dsp:cNvSpPr/>
      </dsp:nvSpPr>
      <dsp:spPr>
        <a:xfrm>
          <a:off x="5825500" y="3368098"/>
          <a:ext cx="2002038"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No Award ~ COVID</a:t>
          </a:r>
        </a:p>
      </dsp:txBody>
      <dsp:txXfrm>
        <a:off x="5825500" y="3368098"/>
        <a:ext cx="2002038" cy="680941"/>
      </dsp:txXfrm>
    </dsp:sp>
    <dsp:sp modelId="{FBADD12C-AD8A-7E43-A4C7-C19200DF7F14}">
      <dsp:nvSpPr>
        <dsp:cNvPr id="0" name=""/>
        <dsp:cNvSpPr/>
      </dsp:nvSpPr>
      <dsp:spPr>
        <a:xfrm>
          <a:off x="6826519" y="2538277"/>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5627981"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6765502"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7054023" y="2621259"/>
          <a:ext cx="1820034"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2021</a:t>
          </a:r>
        </a:p>
      </dsp:txBody>
      <dsp:txXfrm>
        <a:off x="7054023" y="2621259"/>
        <a:ext cx="1820034" cy="551587"/>
      </dsp:txXfrm>
    </dsp:sp>
    <dsp:sp modelId="{3BE5BFD5-FEC2-0242-99C4-CB3507E4B247}">
      <dsp:nvSpPr>
        <dsp:cNvPr id="0" name=""/>
        <dsp:cNvSpPr/>
      </dsp:nvSpPr>
      <dsp:spPr>
        <a:xfrm>
          <a:off x="6963021" y="640747"/>
          <a:ext cx="2002038" cy="872456"/>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Vanessa Flanagan &amp; Mel Pontt</a:t>
          </a:r>
        </a:p>
      </dsp:txBody>
      <dsp:txXfrm>
        <a:off x="6963021" y="640747"/>
        <a:ext cx="2002038" cy="872456"/>
      </dsp:txXfrm>
    </dsp:sp>
    <dsp:sp modelId="{C3C621DB-1A6D-3F4F-8D22-4994367ABA58}">
      <dsp:nvSpPr>
        <dsp:cNvPr id="0" name=""/>
        <dsp:cNvSpPr/>
      </dsp:nvSpPr>
      <dsp:spPr>
        <a:xfrm>
          <a:off x="7964040" y="1513203"/>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8191545" y="1708455"/>
          <a:ext cx="1820034"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2022</a:t>
          </a:r>
        </a:p>
      </dsp:txBody>
      <dsp:txXfrm>
        <a:off x="8191545" y="1708455"/>
        <a:ext cx="1820034" cy="551587"/>
      </dsp:txXfrm>
    </dsp:sp>
    <dsp:sp modelId="{17D1F85E-F083-3F42-979E-79639D4AC417}">
      <dsp:nvSpPr>
        <dsp:cNvPr id="0" name=""/>
        <dsp:cNvSpPr/>
      </dsp:nvSpPr>
      <dsp:spPr>
        <a:xfrm>
          <a:off x="8100543" y="3368098"/>
          <a:ext cx="2002038"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John Pimm</a:t>
          </a:r>
        </a:p>
      </dsp:txBody>
      <dsp:txXfrm>
        <a:off x="8100543" y="3368098"/>
        <a:ext cx="2002038" cy="680941"/>
      </dsp:txXfrm>
    </dsp:sp>
    <dsp:sp modelId="{AD0EE796-7C87-4445-9EB2-B28961B227C4}">
      <dsp:nvSpPr>
        <dsp:cNvPr id="0" name=""/>
        <dsp:cNvSpPr/>
      </dsp:nvSpPr>
      <dsp:spPr>
        <a:xfrm>
          <a:off x="9101562" y="2538277"/>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7903024"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9040546"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9329066" y="2621259"/>
          <a:ext cx="1820034"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2023</a:t>
          </a:r>
        </a:p>
      </dsp:txBody>
      <dsp:txXfrm>
        <a:off x="9329066" y="2621259"/>
        <a:ext cx="1820034" cy="551587"/>
      </dsp:txXfrm>
    </dsp:sp>
    <dsp:sp modelId="{4D0CEEF4-3B98-8348-99E5-913426BF89C8}">
      <dsp:nvSpPr>
        <dsp:cNvPr id="0" name=""/>
        <dsp:cNvSpPr/>
      </dsp:nvSpPr>
      <dsp:spPr>
        <a:xfrm>
          <a:off x="9238065" y="832261"/>
          <a:ext cx="2002038"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Adrian Grant</a:t>
          </a:r>
        </a:p>
      </dsp:txBody>
      <dsp:txXfrm>
        <a:off x="9238065" y="832261"/>
        <a:ext cx="2002038" cy="680941"/>
      </dsp:txXfrm>
    </dsp:sp>
    <dsp:sp modelId="{DF54D499-51F1-D04E-A128-04A43033FAA8}">
      <dsp:nvSpPr>
        <dsp:cNvPr id="0" name=""/>
        <dsp:cNvSpPr/>
      </dsp:nvSpPr>
      <dsp:spPr>
        <a:xfrm>
          <a:off x="10239084" y="1513203"/>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10178068"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228893" y="2621259"/>
          <a:ext cx="1820034"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2024</a:t>
          </a:r>
        </a:p>
      </dsp:txBody>
      <dsp:txXfrm>
        <a:off x="228893" y="2621259"/>
        <a:ext cx="1820034" cy="551587"/>
      </dsp:txXfrm>
    </dsp:sp>
    <dsp:sp modelId="{FF11FAE8-39BB-4A47-9AA2-B57E47CF3209}">
      <dsp:nvSpPr>
        <dsp:cNvPr id="0" name=""/>
        <dsp:cNvSpPr/>
      </dsp:nvSpPr>
      <dsp:spPr>
        <a:xfrm>
          <a:off x="0" y="2343024"/>
          <a:ext cx="11377994" cy="19525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37891" y="832261"/>
          <a:ext cx="2002038"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137891" y="832261"/>
        <a:ext cx="2002038" cy="680941"/>
      </dsp:txXfrm>
    </dsp:sp>
    <dsp:sp modelId="{2391B644-7BCE-AA4B-9F63-635CECC8D8D1}">
      <dsp:nvSpPr>
        <dsp:cNvPr id="0" name=""/>
        <dsp:cNvSpPr/>
      </dsp:nvSpPr>
      <dsp:spPr>
        <a:xfrm>
          <a:off x="1138910" y="1513203"/>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366414" y="1708455"/>
          <a:ext cx="1820034"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2025</a:t>
          </a:r>
        </a:p>
      </dsp:txBody>
      <dsp:txXfrm>
        <a:off x="1366414" y="1708455"/>
        <a:ext cx="1820034" cy="551587"/>
      </dsp:txXfrm>
    </dsp:sp>
    <dsp:sp modelId="{82E63691-3137-0044-BF97-F3CD5708A6D6}">
      <dsp:nvSpPr>
        <dsp:cNvPr id="0" name=""/>
        <dsp:cNvSpPr/>
      </dsp:nvSpPr>
      <dsp:spPr>
        <a:xfrm>
          <a:off x="1275413" y="3368098"/>
          <a:ext cx="2002038"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1275413" y="3368098"/>
        <a:ext cx="2002038" cy="680941"/>
      </dsp:txXfrm>
    </dsp:sp>
    <dsp:sp modelId="{02FB42B7-1B47-3241-89B5-BAA1F9FA73FE}">
      <dsp:nvSpPr>
        <dsp:cNvPr id="0" name=""/>
        <dsp:cNvSpPr/>
      </dsp:nvSpPr>
      <dsp:spPr>
        <a:xfrm>
          <a:off x="2276432" y="2538277"/>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1077894"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2215416"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503936" y="2621259"/>
          <a:ext cx="1820034"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2026</a:t>
          </a:r>
        </a:p>
      </dsp:txBody>
      <dsp:txXfrm>
        <a:off x="2503936" y="2621259"/>
        <a:ext cx="1820034" cy="551587"/>
      </dsp:txXfrm>
    </dsp:sp>
    <dsp:sp modelId="{00BA7A65-7EAC-AC40-AEE5-D6EB6933CD9B}">
      <dsp:nvSpPr>
        <dsp:cNvPr id="0" name=""/>
        <dsp:cNvSpPr/>
      </dsp:nvSpPr>
      <dsp:spPr>
        <a:xfrm>
          <a:off x="2412934" y="832261"/>
          <a:ext cx="2002038"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2412934" y="832261"/>
        <a:ext cx="2002038" cy="680941"/>
      </dsp:txXfrm>
    </dsp:sp>
    <dsp:sp modelId="{0AB1C543-847E-EE4E-9A31-BFF88FD04388}">
      <dsp:nvSpPr>
        <dsp:cNvPr id="0" name=""/>
        <dsp:cNvSpPr/>
      </dsp:nvSpPr>
      <dsp:spPr>
        <a:xfrm>
          <a:off x="3413954" y="1513203"/>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3641458" y="1708455"/>
          <a:ext cx="1820034"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2027</a:t>
          </a:r>
        </a:p>
      </dsp:txBody>
      <dsp:txXfrm>
        <a:off x="3641458" y="1708455"/>
        <a:ext cx="1820034" cy="551587"/>
      </dsp:txXfrm>
    </dsp:sp>
    <dsp:sp modelId="{2A028886-E94D-F248-B200-BF04BE47698D}">
      <dsp:nvSpPr>
        <dsp:cNvPr id="0" name=""/>
        <dsp:cNvSpPr/>
      </dsp:nvSpPr>
      <dsp:spPr>
        <a:xfrm>
          <a:off x="3550456" y="3368098"/>
          <a:ext cx="2002038"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3550456" y="3368098"/>
        <a:ext cx="2002038" cy="680941"/>
      </dsp:txXfrm>
    </dsp:sp>
    <dsp:sp modelId="{E9FD6F13-A9EE-1845-B985-FA38665E149E}">
      <dsp:nvSpPr>
        <dsp:cNvPr id="0" name=""/>
        <dsp:cNvSpPr/>
      </dsp:nvSpPr>
      <dsp:spPr>
        <a:xfrm>
          <a:off x="4551475" y="2538277"/>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3352937"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4490459"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4778980" y="2621259"/>
          <a:ext cx="1820034"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2028</a:t>
          </a:r>
        </a:p>
      </dsp:txBody>
      <dsp:txXfrm>
        <a:off x="4778980" y="2621259"/>
        <a:ext cx="1820034" cy="551587"/>
      </dsp:txXfrm>
    </dsp:sp>
    <dsp:sp modelId="{9CED05C2-8036-2E43-BF12-83B4917DBAB0}">
      <dsp:nvSpPr>
        <dsp:cNvPr id="0" name=""/>
        <dsp:cNvSpPr/>
      </dsp:nvSpPr>
      <dsp:spPr>
        <a:xfrm>
          <a:off x="4687978" y="832261"/>
          <a:ext cx="2002038"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4687978" y="832261"/>
        <a:ext cx="2002038" cy="680941"/>
      </dsp:txXfrm>
    </dsp:sp>
    <dsp:sp modelId="{73C41C5B-26AD-5B4F-8EE9-3B18E5E1B65E}">
      <dsp:nvSpPr>
        <dsp:cNvPr id="0" name=""/>
        <dsp:cNvSpPr/>
      </dsp:nvSpPr>
      <dsp:spPr>
        <a:xfrm>
          <a:off x="5688997" y="1513203"/>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5916501" y="1708455"/>
          <a:ext cx="1820034"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2029</a:t>
          </a:r>
        </a:p>
      </dsp:txBody>
      <dsp:txXfrm>
        <a:off x="5916501" y="1708455"/>
        <a:ext cx="1820034" cy="551587"/>
      </dsp:txXfrm>
    </dsp:sp>
    <dsp:sp modelId="{C2D35DD4-6250-5C46-804C-BCEFC10201EF}">
      <dsp:nvSpPr>
        <dsp:cNvPr id="0" name=""/>
        <dsp:cNvSpPr/>
      </dsp:nvSpPr>
      <dsp:spPr>
        <a:xfrm>
          <a:off x="5825500" y="3368098"/>
          <a:ext cx="2002038"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5825500" y="3368098"/>
        <a:ext cx="2002038" cy="680941"/>
      </dsp:txXfrm>
    </dsp:sp>
    <dsp:sp modelId="{FBADD12C-AD8A-7E43-A4C7-C19200DF7F14}">
      <dsp:nvSpPr>
        <dsp:cNvPr id="0" name=""/>
        <dsp:cNvSpPr/>
      </dsp:nvSpPr>
      <dsp:spPr>
        <a:xfrm>
          <a:off x="6826519" y="2538277"/>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5627981"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6765502"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7054023" y="2621259"/>
          <a:ext cx="1820034"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2030</a:t>
          </a:r>
        </a:p>
      </dsp:txBody>
      <dsp:txXfrm>
        <a:off x="7054023" y="2621259"/>
        <a:ext cx="1820034" cy="551587"/>
      </dsp:txXfrm>
    </dsp:sp>
    <dsp:sp modelId="{3BE5BFD5-FEC2-0242-99C4-CB3507E4B247}">
      <dsp:nvSpPr>
        <dsp:cNvPr id="0" name=""/>
        <dsp:cNvSpPr/>
      </dsp:nvSpPr>
      <dsp:spPr>
        <a:xfrm>
          <a:off x="6963021" y="832261"/>
          <a:ext cx="2002038"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6963021" y="832261"/>
        <a:ext cx="2002038" cy="680941"/>
      </dsp:txXfrm>
    </dsp:sp>
    <dsp:sp modelId="{C3C621DB-1A6D-3F4F-8D22-4994367ABA58}">
      <dsp:nvSpPr>
        <dsp:cNvPr id="0" name=""/>
        <dsp:cNvSpPr/>
      </dsp:nvSpPr>
      <dsp:spPr>
        <a:xfrm>
          <a:off x="7964040" y="1513203"/>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8191545" y="1708455"/>
          <a:ext cx="1820034"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2031</a:t>
          </a:r>
        </a:p>
      </dsp:txBody>
      <dsp:txXfrm>
        <a:off x="8191545" y="1708455"/>
        <a:ext cx="1820034" cy="551587"/>
      </dsp:txXfrm>
    </dsp:sp>
    <dsp:sp modelId="{17D1F85E-F083-3F42-979E-79639D4AC417}">
      <dsp:nvSpPr>
        <dsp:cNvPr id="0" name=""/>
        <dsp:cNvSpPr/>
      </dsp:nvSpPr>
      <dsp:spPr>
        <a:xfrm>
          <a:off x="8100543" y="3368098"/>
          <a:ext cx="2002038"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8100543" y="3368098"/>
        <a:ext cx="2002038" cy="680941"/>
      </dsp:txXfrm>
    </dsp:sp>
    <dsp:sp modelId="{AD0EE796-7C87-4445-9EB2-B28961B227C4}">
      <dsp:nvSpPr>
        <dsp:cNvPr id="0" name=""/>
        <dsp:cNvSpPr/>
      </dsp:nvSpPr>
      <dsp:spPr>
        <a:xfrm>
          <a:off x="9101562" y="2538277"/>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7903024"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9040546"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9329066" y="2621259"/>
          <a:ext cx="1820034" cy="55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2032</a:t>
          </a:r>
        </a:p>
      </dsp:txBody>
      <dsp:txXfrm>
        <a:off x="9329066" y="2621259"/>
        <a:ext cx="1820034" cy="551587"/>
      </dsp:txXfrm>
    </dsp:sp>
    <dsp:sp modelId="{4D0CEEF4-3B98-8348-99E5-913426BF89C8}">
      <dsp:nvSpPr>
        <dsp:cNvPr id="0" name=""/>
        <dsp:cNvSpPr/>
      </dsp:nvSpPr>
      <dsp:spPr>
        <a:xfrm>
          <a:off x="9238065" y="832261"/>
          <a:ext cx="2002038" cy="68094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9238065" y="832261"/>
        <a:ext cx="2002038" cy="680941"/>
      </dsp:txXfrm>
    </dsp:sp>
    <dsp:sp modelId="{DF54D499-51F1-D04E-A128-04A43033FAA8}">
      <dsp:nvSpPr>
        <dsp:cNvPr id="0" name=""/>
        <dsp:cNvSpPr/>
      </dsp:nvSpPr>
      <dsp:spPr>
        <a:xfrm>
          <a:off x="10239084" y="1513203"/>
          <a:ext cx="0" cy="829821"/>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10178068" y="2379634"/>
          <a:ext cx="122032" cy="122032"/>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194161" y="2271403"/>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1990</a:t>
          </a:r>
        </a:p>
      </dsp:txBody>
      <dsp:txXfrm>
        <a:off x="194161" y="2271403"/>
        <a:ext cx="1543866" cy="477967"/>
      </dsp:txXfrm>
    </dsp:sp>
    <dsp:sp modelId="{FF11FAE8-39BB-4A47-9AA2-B57E47CF3209}">
      <dsp:nvSpPr>
        <dsp:cNvPr id="0" name=""/>
        <dsp:cNvSpPr/>
      </dsp:nvSpPr>
      <dsp:spPr>
        <a:xfrm>
          <a:off x="0" y="2030304"/>
          <a:ext cx="9651521" cy="16919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16968" y="721181"/>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Terri Parkin</a:t>
          </a:r>
        </a:p>
      </dsp:txBody>
      <dsp:txXfrm>
        <a:off x="116968" y="721181"/>
        <a:ext cx="1698253" cy="590057"/>
      </dsp:txXfrm>
    </dsp:sp>
    <dsp:sp modelId="{2391B644-7BCE-AA4B-9F63-635CECC8D8D1}">
      <dsp:nvSpPr>
        <dsp:cNvPr id="0" name=""/>
        <dsp:cNvSpPr/>
      </dsp:nvSpPr>
      <dsp:spPr>
        <a:xfrm>
          <a:off x="966094"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159078" y="1480430"/>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1991</a:t>
          </a:r>
        </a:p>
      </dsp:txBody>
      <dsp:txXfrm>
        <a:off x="1159078" y="1480430"/>
        <a:ext cx="1543866" cy="477967"/>
      </dsp:txXfrm>
    </dsp:sp>
    <dsp:sp modelId="{82E63691-3137-0044-BF97-F3CD5708A6D6}">
      <dsp:nvSpPr>
        <dsp:cNvPr id="0" name=""/>
        <dsp:cNvSpPr/>
      </dsp:nvSpPr>
      <dsp:spPr>
        <a:xfrm>
          <a:off x="1081884" y="2918562"/>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Michael Snow</a:t>
          </a:r>
        </a:p>
      </dsp:txBody>
      <dsp:txXfrm>
        <a:off x="1081884" y="2918562"/>
        <a:ext cx="1698253" cy="590057"/>
      </dsp:txXfrm>
    </dsp:sp>
    <dsp:sp modelId="{02FB42B7-1B47-3241-89B5-BAA1F9FA73FE}">
      <dsp:nvSpPr>
        <dsp:cNvPr id="0" name=""/>
        <dsp:cNvSpPr/>
      </dsp:nvSpPr>
      <dsp:spPr>
        <a:xfrm>
          <a:off x="1931011" y="2199496"/>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913222"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1878138"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123994" y="2271403"/>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1992</a:t>
          </a:r>
        </a:p>
      </dsp:txBody>
      <dsp:txXfrm>
        <a:off x="2123994" y="2271403"/>
        <a:ext cx="1543866" cy="477967"/>
      </dsp:txXfrm>
    </dsp:sp>
    <dsp:sp modelId="{00BA7A65-7EAC-AC40-AEE5-D6EB6933CD9B}">
      <dsp:nvSpPr>
        <dsp:cNvPr id="0" name=""/>
        <dsp:cNvSpPr/>
      </dsp:nvSpPr>
      <dsp:spPr>
        <a:xfrm>
          <a:off x="2046801" y="721181"/>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Ross Lucas</a:t>
          </a:r>
        </a:p>
      </dsp:txBody>
      <dsp:txXfrm>
        <a:off x="2046801" y="721181"/>
        <a:ext cx="1698253" cy="590057"/>
      </dsp:txXfrm>
    </dsp:sp>
    <dsp:sp modelId="{0AB1C543-847E-EE4E-9A31-BFF88FD04388}">
      <dsp:nvSpPr>
        <dsp:cNvPr id="0" name=""/>
        <dsp:cNvSpPr/>
      </dsp:nvSpPr>
      <dsp:spPr>
        <a:xfrm>
          <a:off x="2895927"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3088911" y="1480430"/>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1993</a:t>
          </a:r>
        </a:p>
      </dsp:txBody>
      <dsp:txXfrm>
        <a:off x="3088911" y="1480430"/>
        <a:ext cx="1543866" cy="477967"/>
      </dsp:txXfrm>
    </dsp:sp>
    <dsp:sp modelId="{2A028886-E94D-F248-B200-BF04BE47698D}">
      <dsp:nvSpPr>
        <dsp:cNvPr id="0" name=""/>
        <dsp:cNvSpPr/>
      </dsp:nvSpPr>
      <dsp:spPr>
        <a:xfrm>
          <a:off x="3011717" y="2918562"/>
          <a:ext cx="1698253" cy="88508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Catherine Rutland</a:t>
          </a:r>
        </a:p>
      </dsp:txBody>
      <dsp:txXfrm>
        <a:off x="3011717" y="2918562"/>
        <a:ext cx="1698253" cy="885085"/>
      </dsp:txXfrm>
    </dsp:sp>
    <dsp:sp modelId="{E9FD6F13-A9EE-1845-B985-FA38665E149E}">
      <dsp:nvSpPr>
        <dsp:cNvPr id="0" name=""/>
        <dsp:cNvSpPr/>
      </dsp:nvSpPr>
      <dsp:spPr>
        <a:xfrm>
          <a:off x="3860844" y="2199496"/>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2843055"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3807971"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4053827" y="2271403"/>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1994</a:t>
          </a:r>
        </a:p>
      </dsp:txBody>
      <dsp:txXfrm>
        <a:off x="4053827" y="2271403"/>
        <a:ext cx="1543866" cy="477967"/>
      </dsp:txXfrm>
    </dsp:sp>
    <dsp:sp modelId="{9CED05C2-8036-2E43-BF12-83B4917DBAB0}">
      <dsp:nvSpPr>
        <dsp:cNvPr id="0" name=""/>
        <dsp:cNvSpPr/>
      </dsp:nvSpPr>
      <dsp:spPr>
        <a:xfrm>
          <a:off x="3976634" y="721181"/>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Ashley Manton</a:t>
          </a:r>
        </a:p>
      </dsp:txBody>
      <dsp:txXfrm>
        <a:off x="3976634" y="721181"/>
        <a:ext cx="1698253" cy="590057"/>
      </dsp:txXfrm>
    </dsp:sp>
    <dsp:sp modelId="{73C41C5B-26AD-5B4F-8EE9-3B18E5E1B65E}">
      <dsp:nvSpPr>
        <dsp:cNvPr id="0" name=""/>
        <dsp:cNvSpPr/>
      </dsp:nvSpPr>
      <dsp:spPr>
        <a:xfrm>
          <a:off x="4825761"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5018744" y="1480430"/>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1995</a:t>
          </a:r>
        </a:p>
      </dsp:txBody>
      <dsp:txXfrm>
        <a:off x="5018744" y="1480430"/>
        <a:ext cx="1543866" cy="477967"/>
      </dsp:txXfrm>
    </dsp:sp>
    <dsp:sp modelId="{C2D35DD4-6250-5C46-804C-BCEFC10201EF}">
      <dsp:nvSpPr>
        <dsp:cNvPr id="0" name=""/>
        <dsp:cNvSpPr/>
      </dsp:nvSpPr>
      <dsp:spPr>
        <a:xfrm>
          <a:off x="4941550" y="2918562"/>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Justin Wilson</a:t>
          </a:r>
        </a:p>
      </dsp:txBody>
      <dsp:txXfrm>
        <a:off x="4941550" y="2918562"/>
        <a:ext cx="1698253" cy="590057"/>
      </dsp:txXfrm>
    </dsp:sp>
    <dsp:sp modelId="{FBADD12C-AD8A-7E43-A4C7-C19200DF7F14}">
      <dsp:nvSpPr>
        <dsp:cNvPr id="0" name=""/>
        <dsp:cNvSpPr/>
      </dsp:nvSpPr>
      <dsp:spPr>
        <a:xfrm>
          <a:off x="5790677" y="2199496"/>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4772888"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5737805"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5983660" y="2271403"/>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1996</a:t>
          </a:r>
        </a:p>
      </dsp:txBody>
      <dsp:txXfrm>
        <a:off x="5983660" y="2271403"/>
        <a:ext cx="1543866" cy="477967"/>
      </dsp:txXfrm>
    </dsp:sp>
    <dsp:sp modelId="{3BE5BFD5-FEC2-0242-99C4-CB3507E4B247}">
      <dsp:nvSpPr>
        <dsp:cNvPr id="0" name=""/>
        <dsp:cNvSpPr/>
      </dsp:nvSpPr>
      <dsp:spPr>
        <a:xfrm>
          <a:off x="5906467" y="721181"/>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Brett Sharp</a:t>
          </a:r>
        </a:p>
      </dsp:txBody>
      <dsp:txXfrm>
        <a:off x="5906467" y="721181"/>
        <a:ext cx="1698253" cy="590057"/>
      </dsp:txXfrm>
    </dsp:sp>
    <dsp:sp modelId="{C3C621DB-1A6D-3F4F-8D22-4994367ABA58}">
      <dsp:nvSpPr>
        <dsp:cNvPr id="0" name=""/>
        <dsp:cNvSpPr/>
      </dsp:nvSpPr>
      <dsp:spPr>
        <a:xfrm>
          <a:off x="6755594"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6948577" y="1480430"/>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1997</a:t>
          </a:r>
        </a:p>
      </dsp:txBody>
      <dsp:txXfrm>
        <a:off x="6948577" y="1480430"/>
        <a:ext cx="1543866" cy="477967"/>
      </dsp:txXfrm>
    </dsp:sp>
    <dsp:sp modelId="{17D1F85E-F083-3F42-979E-79639D4AC417}">
      <dsp:nvSpPr>
        <dsp:cNvPr id="0" name=""/>
        <dsp:cNvSpPr/>
      </dsp:nvSpPr>
      <dsp:spPr>
        <a:xfrm>
          <a:off x="6871384" y="2918562"/>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Clinton Wilson</a:t>
          </a:r>
        </a:p>
      </dsp:txBody>
      <dsp:txXfrm>
        <a:off x="6871384" y="2918562"/>
        <a:ext cx="1698253" cy="590057"/>
      </dsp:txXfrm>
    </dsp:sp>
    <dsp:sp modelId="{AD0EE796-7C87-4445-9EB2-B28961B227C4}">
      <dsp:nvSpPr>
        <dsp:cNvPr id="0" name=""/>
        <dsp:cNvSpPr/>
      </dsp:nvSpPr>
      <dsp:spPr>
        <a:xfrm>
          <a:off x="7720510" y="2199496"/>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6702721"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7667638"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7913494" y="2271403"/>
          <a:ext cx="1543866" cy="477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1998</a:t>
          </a:r>
        </a:p>
      </dsp:txBody>
      <dsp:txXfrm>
        <a:off x="7913494" y="2271403"/>
        <a:ext cx="1543866" cy="477967"/>
      </dsp:txXfrm>
    </dsp:sp>
    <dsp:sp modelId="{4D0CEEF4-3B98-8348-99E5-913426BF89C8}">
      <dsp:nvSpPr>
        <dsp:cNvPr id="0" name=""/>
        <dsp:cNvSpPr/>
      </dsp:nvSpPr>
      <dsp:spPr>
        <a:xfrm>
          <a:off x="7836300" y="721181"/>
          <a:ext cx="1698253" cy="59005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Susan Fleming</a:t>
          </a:r>
        </a:p>
      </dsp:txBody>
      <dsp:txXfrm>
        <a:off x="7836300" y="721181"/>
        <a:ext cx="1698253" cy="590057"/>
      </dsp:txXfrm>
    </dsp:sp>
    <dsp:sp modelId="{DF54D499-51F1-D04E-A128-04A43033FAA8}">
      <dsp:nvSpPr>
        <dsp:cNvPr id="0" name=""/>
        <dsp:cNvSpPr/>
      </dsp:nvSpPr>
      <dsp:spPr>
        <a:xfrm>
          <a:off x="8685427" y="1311238"/>
          <a:ext cx="0" cy="719066"/>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8632554" y="2062027"/>
          <a:ext cx="105745" cy="10574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224057" y="267825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1999</a:t>
          </a:r>
        </a:p>
      </dsp:txBody>
      <dsp:txXfrm>
        <a:off x="224057" y="2678252"/>
        <a:ext cx="1781580" cy="563580"/>
      </dsp:txXfrm>
    </dsp:sp>
    <dsp:sp modelId="{FF11FAE8-39BB-4A47-9AA2-B57E47CF3209}">
      <dsp:nvSpPr>
        <dsp:cNvPr id="0" name=""/>
        <dsp:cNvSpPr/>
      </dsp:nvSpPr>
      <dsp:spPr>
        <a:xfrm>
          <a:off x="0" y="2393968"/>
          <a:ext cx="11137595" cy="19949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34978" y="850357"/>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Heather Cassidy</a:t>
          </a:r>
        </a:p>
      </dsp:txBody>
      <dsp:txXfrm>
        <a:off x="134978" y="850357"/>
        <a:ext cx="1959738" cy="695747"/>
      </dsp:txXfrm>
    </dsp:sp>
    <dsp:sp modelId="{2391B644-7BCE-AA4B-9F63-635CECC8D8D1}">
      <dsp:nvSpPr>
        <dsp:cNvPr id="0" name=""/>
        <dsp:cNvSpPr/>
      </dsp:nvSpPr>
      <dsp:spPr>
        <a:xfrm>
          <a:off x="1114847" y="1546104"/>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337544" y="174560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2000</a:t>
          </a:r>
        </a:p>
      </dsp:txBody>
      <dsp:txXfrm>
        <a:off x="1337544" y="1745602"/>
        <a:ext cx="1781580" cy="563580"/>
      </dsp:txXfrm>
    </dsp:sp>
    <dsp:sp modelId="{82E63691-3137-0044-BF97-F3CD5708A6D6}">
      <dsp:nvSpPr>
        <dsp:cNvPr id="0" name=""/>
        <dsp:cNvSpPr/>
      </dsp:nvSpPr>
      <dsp:spPr>
        <a:xfrm>
          <a:off x="1248465" y="3441330"/>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Allison Pritchard</a:t>
          </a:r>
        </a:p>
      </dsp:txBody>
      <dsp:txXfrm>
        <a:off x="1248465" y="3441330"/>
        <a:ext cx="1959738" cy="695747"/>
      </dsp:txXfrm>
    </dsp:sp>
    <dsp:sp modelId="{02FB42B7-1B47-3241-89B5-BAA1F9FA73FE}">
      <dsp:nvSpPr>
        <dsp:cNvPr id="0" name=""/>
        <dsp:cNvSpPr/>
      </dsp:nvSpPr>
      <dsp:spPr>
        <a:xfrm>
          <a:off x="2228334" y="2593466"/>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1052504"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2165992"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451032" y="267825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2001</a:t>
          </a:r>
        </a:p>
      </dsp:txBody>
      <dsp:txXfrm>
        <a:off x="2451032" y="2678252"/>
        <a:ext cx="1781580" cy="563580"/>
      </dsp:txXfrm>
    </dsp:sp>
    <dsp:sp modelId="{00BA7A65-7EAC-AC40-AEE5-D6EB6933CD9B}">
      <dsp:nvSpPr>
        <dsp:cNvPr id="0" name=""/>
        <dsp:cNvSpPr/>
      </dsp:nvSpPr>
      <dsp:spPr>
        <a:xfrm>
          <a:off x="2361953" y="850357"/>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Brooke Eyes</a:t>
          </a:r>
        </a:p>
      </dsp:txBody>
      <dsp:txXfrm>
        <a:off x="2361953" y="850357"/>
        <a:ext cx="1959738" cy="695747"/>
      </dsp:txXfrm>
    </dsp:sp>
    <dsp:sp modelId="{0AB1C543-847E-EE4E-9A31-BFF88FD04388}">
      <dsp:nvSpPr>
        <dsp:cNvPr id="0" name=""/>
        <dsp:cNvSpPr/>
      </dsp:nvSpPr>
      <dsp:spPr>
        <a:xfrm>
          <a:off x="3341822" y="1546104"/>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3564520" y="174560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2002</a:t>
          </a:r>
        </a:p>
      </dsp:txBody>
      <dsp:txXfrm>
        <a:off x="3564520" y="1745602"/>
        <a:ext cx="1781580" cy="563580"/>
      </dsp:txXfrm>
    </dsp:sp>
    <dsp:sp modelId="{2A028886-E94D-F248-B200-BF04BE47698D}">
      <dsp:nvSpPr>
        <dsp:cNvPr id="0" name=""/>
        <dsp:cNvSpPr/>
      </dsp:nvSpPr>
      <dsp:spPr>
        <a:xfrm>
          <a:off x="3475441" y="3441330"/>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Jacqui Pritchard</a:t>
          </a:r>
        </a:p>
      </dsp:txBody>
      <dsp:txXfrm>
        <a:off x="3475441" y="3441330"/>
        <a:ext cx="1959738" cy="695747"/>
      </dsp:txXfrm>
    </dsp:sp>
    <dsp:sp modelId="{E9FD6F13-A9EE-1845-B985-FA38665E149E}">
      <dsp:nvSpPr>
        <dsp:cNvPr id="0" name=""/>
        <dsp:cNvSpPr/>
      </dsp:nvSpPr>
      <dsp:spPr>
        <a:xfrm>
          <a:off x="4455310" y="2593466"/>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3279479"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4392967"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4678007" y="267825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2003</a:t>
          </a:r>
        </a:p>
      </dsp:txBody>
      <dsp:txXfrm>
        <a:off x="4678007" y="2678252"/>
        <a:ext cx="1781580" cy="563580"/>
      </dsp:txXfrm>
    </dsp:sp>
    <dsp:sp modelId="{9CED05C2-8036-2E43-BF12-83B4917DBAB0}">
      <dsp:nvSpPr>
        <dsp:cNvPr id="0" name=""/>
        <dsp:cNvSpPr/>
      </dsp:nvSpPr>
      <dsp:spPr>
        <a:xfrm>
          <a:off x="4588928" y="850357"/>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Emily Peachey</a:t>
          </a:r>
        </a:p>
      </dsp:txBody>
      <dsp:txXfrm>
        <a:off x="4588928" y="850357"/>
        <a:ext cx="1959738" cy="695747"/>
      </dsp:txXfrm>
    </dsp:sp>
    <dsp:sp modelId="{73C41C5B-26AD-5B4F-8EE9-3B18E5E1B65E}">
      <dsp:nvSpPr>
        <dsp:cNvPr id="0" name=""/>
        <dsp:cNvSpPr/>
      </dsp:nvSpPr>
      <dsp:spPr>
        <a:xfrm>
          <a:off x="5568797" y="1546104"/>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5791495" y="174560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2004</a:t>
          </a:r>
        </a:p>
      </dsp:txBody>
      <dsp:txXfrm>
        <a:off x="5791495" y="1745602"/>
        <a:ext cx="1781580" cy="563580"/>
      </dsp:txXfrm>
    </dsp:sp>
    <dsp:sp modelId="{C2D35DD4-6250-5C46-804C-BCEFC10201EF}">
      <dsp:nvSpPr>
        <dsp:cNvPr id="0" name=""/>
        <dsp:cNvSpPr/>
      </dsp:nvSpPr>
      <dsp:spPr>
        <a:xfrm>
          <a:off x="5702416" y="3441330"/>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Sara Mathrick</a:t>
          </a:r>
        </a:p>
      </dsp:txBody>
      <dsp:txXfrm>
        <a:off x="5702416" y="3441330"/>
        <a:ext cx="1959738" cy="695747"/>
      </dsp:txXfrm>
    </dsp:sp>
    <dsp:sp modelId="{FBADD12C-AD8A-7E43-A4C7-C19200DF7F14}">
      <dsp:nvSpPr>
        <dsp:cNvPr id="0" name=""/>
        <dsp:cNvSpPr/>
      </dsp:nvSpPr>
      <dsp:spPr>
        <a:xfrm>
          <a:off x="6682285" y="2593466"/>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5506455"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6619942"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6904983" y="267825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2005</a:t>
          </a:r>
        </a:p>
      </dsp:txBody>
      <dsp:txXfrm>
        <a:off x="6904983" y="2678252"/>
        <a:ext cx="1781580" cy="563580"/>
      </dsp:txXfrm>
    </dsp:sp>
    <dsp:sp modelId="{3BE5BFD5-FEC2-0242-99C4-CB3507E4B247}">
      <dsp:nvSpPr>
        <dsp:cNvPr id="0" name=""/>
        <dsp:cNvSpPr/>
      </dsp:nvSpPr>
      <dsp:spPr>
        <a:xfrm>
          <a:off x="6815904" y="850357"/>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Jamie Garlick</a:t>
          </a:r>
        </a:p>
      </dsp:txBody>
      <dsp:txXfrm>
        <a:off x="6815904" y="850357"/>
        <a:ext cx="1959738" cy="695747"/>
      </dsp:txXfrm>
    </dsp:sp>
    <dsp:sp modelId="{C3C621DB-1A6D-3F4F-8D22-4994367ABA58}">
      <dsp:nvSpPr>
        <dsp:cNvPr id="0" name=""/>
        <dsp:cNvSpPr/>
      </dsp:nvSpPr>
      <dsp:spPr>
        <a:xfrm>
          <a:off x="7795773" y="1546104"/>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8018470" y="174560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2006</a:t>
          </a:r>
        </a:p>
      </dsp:txBody>
      <dsp:txXfrm>
        <a:off x="8018470" y="1745602"/>
        <a:ext cx="1781580" cy="563580"/>
      </dsp:txXfrm>
    </dsp:sp>
    <dsp:sp modelId="{17D1F85E-F083-3F42-979E-79639D4AC417}">
      <dsp:nvSpPr>
        <dsp:cNvPr id="0" name=""/>
        <dsp:cNvSpPr/>
      </dsp:nvSpPr>
      <dsp:spPr>
        <a:xfrm>
          <a:off x="7929391" y="3441330"/>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Adam Wadley</a:t>
          </a:r>
        </a:p>
      </dsp:txBody>
      <dsp:txXfrm>
        <a:off x="7929391" y="3441330"/>
        <a:ext cx="1959738" cy="695747"/>
      </dsp:txXfrm>
    </dsp:sp>
    <dsp:sp modelId="{AD0EE796-7C87-4445-9EB2-B28961B227C4}">
      <dsp:nvSpPr>
        <dsp:cNvPr id="0" name=""/>
        <dsp:cNvSpPr/>
      </dsp:nvSpPr>
      <dsp:spPr>
        <a:xfrm>
          <a:off x="8909261" y="2593466"/>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7733430"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8846918"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9131958" y="267825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2007</a:t>
          </a:r>
        </a:p>
      </dsp:txBody>
      <dsp:txXfrm>
        <a:off x="9131958" y="2678252"/>
        <a:ext cx="1781580" cy="563580"/>
      </dsp:txXfrm>
    </dsp:sp>
    <dsp:sp modelId="{4D0CEEF4-3B98-8348-99E5-913426BF89C8}">
      <dsp:nvSpPr>
        <dsp:cNvPr id="0" name=""/>
        <dsp:cNvSpPr/>
      </dsp:nvSpPr>
      <dsp:spPr>
        <a:xfrm>
          <a:off x="9042879" y="850357"/>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Paul Chamberlain</a:t>
          </a:r>
        </a:p>
      </dsp:txBody>
      <dsp:txXfrm>
        <a:off x="9042879" y="850357"/>
        <a:ext cx="1959738" cy="695747"/>
      </dsp:txXfrm>
    </dsp:sp>
    <dsp:sp modelId="{DF54D499-51F1-D04E-A128-04A43033FAA8}">
      <dsp:nvSpPr>
        <dsp:cNvPr id="0" name=""/>
        <dsp:cNvSpPr/>
      </dsp:nvSpPr>
      <dsp:spPr>
        <a:xfrm>
          <a:off x="10022748" y="1546104"/>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9960405"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224057" y="267825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2008</a:t>
          </a:r>
        </a:p>
      </dsp:txBody>
      <dsp:txXfrm>
        <a:off x="224057" y="2678252"/>
        <a:ext cx="1781580" cy="563580"/>
      </dsp:txXfrm>
    </dsp:sp>
    <dsp:sp modelId="{FF11FAE8-39BB-4A47-9AA2-B57E47CF3209}">
      <dsp:nvSpPr>
        <dsp:cNvPr id="0" name=""/>
        <dsp:cNvSpPr/>
      </dsp:nvSpPr>
      <dsp:spPr>
        <a:xfrm>
          <a:off x="0" y="2393968"/>
          <a:ext cx="11137595" cy="19949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47853" y="850357"/>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Not Awarded</a:t>
          </a:r>
        </a:p>
      </dsp:txBody>
      <dsp:txXfrm>
        <a:off x="147853" y="850357"/>
        <a:ext cx="1959738" cy="695747"/>
      </dsp:txXfrm>
    </dsp:sp>
    <dsp:sp modelId="{2391B644-7BCE-AA4B-9F63-635CECC8D8D1}">
      <dsp:nvSpPr>
        <dsp:cNvPr id="0" name=""/>
        <dsp:cNvSpPr/>
      </dsp:nvSpPr>
      <dsp:spPr>
        <a:xfrm>
          <a:off x="1114847" y="1546104"/>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337544" y="174560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2009</a:t>
          </a:r>
        </a:p>
      </dsp:txBody>
      <dsp:txXfrm>
        <a:off x="1337544" y="1745602"/>
        <a:ext cx="1781580" cy="563580"/>
      </dsp:txXfrm>
    </dsp:sp>
    <dsp:sp modelId="{82E63691-3137-0044-BF97-F3CD5708A6D6}">
      <dsp:nvSpPr>
        <dsp:cNvPr id="0" name=""/>
        <dsp:cNvSpPr/>
      </dsp:nvSpPr>
      <dsp:spPr>
        <a:xfrm>
          <a:off x="1248465" y="3441330"/>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Tom Hynes</a:t>
          </a:r>
        </a:p>
      </dsp:txBody>
      <dsp:txXfrm>
        <a:off x="1248465" y="3441330"/>
        <a:ext cx="1959738" cy="695747"/>
      </dsp:txXfrm>
    </dsp:sp>
    <dsp:sp modelId="{02FB42B7-1B47-3241-89B5-BAA1F9FA73FE}">
      <dsp:nvSpPr>
        <dsp:cNvPr id="0" name=""/>
        <dsp:cNvSpPr/>
      </dsp:nvSpPr>
      <dsp:spPr>
        <a:xfrm>
          <a:off x="2228334" y="2593466"/>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1052504"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2165992"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451032" y="267825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2010</a:t>
          </a:r>
        </a:p>
      </dsp:txBody>
      <dsp:txXfrm>
        <a:off x="2451032" y="2678252"/>
        <a:ext cx="1781580" cy="563580"/>
      </dsp:txXfrm>
    </dsp:sp>
    <dsp:sp modelId="{00BA7A65-7EAC-AC40-AEE5-D6EB6933CD9B}">
      <dsp:nvSpPr>
        <dsp:cNvPr id="0" name=""/>
        <dsp:cNvSpPr/>
      </dsp:nvSpPr>
      <dsp:spPr>
        <a:xfrm>
          <a:off x="2361953" y="850357"/>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Louise Birrell</a:t>
          </a:r>
        </a:p>
      </dsp:txBody>
      <dsp:txXfrm>
        <a:off x="2361953" y="850357"/>
        <a:ext cx="1959738" cy="695747"/>
      </dsp:txXfrm>
    </dsp:sp>
    <dsp:sp modelId="{0AB1C543-847E-EE4E-9A31-BFF88FD04388}">
      <dsp:nvSpPr>
        <dsp:cNvPr id="0" name=""/>
        <dsp:cNvSpPr/>
      </dsp:nvSpPr>
      <dsp:spPr>
        <a:xfrm>
          <a:off x="3341822" y="1546104"/>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3564520" y="174560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2011</a:t>
          </a:r>
        </a:p>
      </dsp:txBody>
      <dsp:txXfrm>
        <a:off x="3564520" y="1745602"/>
        <a:ext cx="1781580" cy="563580"/>
      </dsp:txXfrm>
    </dsp:sp>
    <dsp:sp modelId="{2A028886-E94D-F248-B200-BF04BE47698D}">
      <dsp:nvSpPr>
        <dsp:cNvPr id="0" name=""/>
        <dsp:cNvSpPr/>
      </dsp:nvSpPr>
      <dsp:spPr>
        <a:xfrm>
          <a:off x="3475441" y="3441330"/>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Not Awarded</a:t>
          </a:r>
        </a:p>
      </dsp:txBody>
      <dsp:txXfrm>
        <a:off x="3475441" y="3441330"/>
        <a:ext cx="1959738" cy="695747"/>
      </dsp:txXfrm>
    </dsp:sp>
    <dsp:sp modelId="{E9FD6F13-A9EE-1845-B985-FA38665E149E}">
      <dsp:nvSpPr>
        <dsp:cNvPr id="0" name=""/>
        <dsp:cNvSpPr/>
      </dsp:nvSpPr>
      <dsp:spPr>
        <a:xfrm>
          <a:off x="4455310" y="2593466"/>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3279479"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4392967"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4678007" y="267825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2012</a:t>
          </a:r>
        </a:p>
      </dsp:txBody>
      <dsp:txXfrm>
        <a:off x="4678007" y="2678252"/>
        <a:ext cx="1781580" cy="563580"/>
      </dsp:txXfrm>
    </dsp:sp>
    <dsp:sp modelId="{9CED05C2-8036-2E43-BF12-83B4917DBAB0}">
      <dsp:nvSpPr>
        <dsp:cNvPr id="0" name=""/>
        <dsp:cNvSpPr/>
      </dsp:nvSpPr>
      <dsp:spPr>
        <a:xfrm>
          <a:off x="4588928" y="850357"/>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Louise Birrell</a:t>
          </a:r>
        </a:p>
      </dsp:txBody>
      <dsp:txXfrm>
        <a:off x="4588928" y="850357"/>
        <a:ext cx="1959738" cy="695747"/>
      </dsp:txXfrm>
    </dsp:sp>
    <dsp:sp modelId="{73C41C5B-26AD-5B4F-8EE9-3B18E5E1B65E}">
      <dsp:nvSpPr>
        <dsp:cNvPr id="0" name=""/>
        <dsp:cNvSpPr/>
      </dsp:nvSpPr>
      <dsp:spPr>
        <a:xfrm>
          <a:off x="5568797" y="1546104"/>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5791495" y="174560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2013</a:t>
          </a:r>
        </a:p>
      </dsp:txBody>
      <dsp:txXfrm>
        <a:off x="5791495" y="1745602"/>
        <a:ext cx="1781580" cy="563580"/>
      </dsp:txXfrm>
    </dsp:sp>
    <dsp:sp modelId="{C2D35DD4-6250-5C46-804C-BCEFC10201EF}">
      <dsp:nvSpPr>
        <dsp:cNvPr id="0" name=""/>
        <dsp:cNvSpPr/>
      </dsp:nvSpPr>
      <dsp:spPr>
        <a:xfrm>
          <a:off x="5702416" y="3441330"/>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Megan Cockayne</a:t>
          </a:r>
        </a:p>
      </dsp:txBody>
      <dsp:txXfrm>
        <a:off x="5702416" y="3441330"/>
        <a:ext cx="1959738" cy="695747"/>
      </dsp:txXfrm>
    </dsp:sp>
    <dsp:sp modelId="{FBADD12C-AD8A-7E43-A4C7-C19200DF7F14}">
      <dsp:nvSpPr>
        <dsp:cNvPr id="0" name=""/>
        <dsp:cNvSpPr/>
      </dsp:nvSpPr>
      <dsp:spPr>
        <a:xfrm>
          <a:off x="6682285" y="2593466"/>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5506455"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6619942"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6904983" y="267825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2014</a:t>
          </a:r>
        </a:p>
      </dsp:txBody>
      <dsp:txXfrm>
        <a:off x="6904983" y="2678252"/>
        <a:ext cx="1781580" cy="563580"/>
      </dsp:txXfrm>
    </dsp:sp>
    <dsp:sp modelId="{3BE5BFD5-FEC2-0242-99C4-CB3507E4B247}">
      <dsp:nvSpPr>
        <dsp:cNvPr id="0" name=""/>
        <dsp:cNvSpPr/>
      </dsp:nvSpPr>
      <dsp:spPr>
        <a:xfrm>
          <a:off x="6815904" y="850357"/>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Brett Noonan</a:t>
          </a:r>
        </a:p>
      </dsp:txBody>
      <dsp:txXfrm>
        <a:off x="6815904" y="850357"/>
        <a:ext cx="1959738" cy="695747"/>
      </dsp:txXfrm>
    </dsp:sp>
    <dsp:sp modelId="{C3C621DB-1A6D-3F4F-8D22-4994367ABA58}">
      <dsp:nvSpPr>
        <dsp:cNvPr id="0" name=""/>
        <dsp:cNvSpPr/>
      </dsp:nvSpPr>
      <dsp:spPr>
        <a:xfrm>
          <a:off x="7795773" y="1546104"/>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8018470" y="174560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2015</a:t>
          </a:r>
        </a:p>
      </dsp:txBody>
      <dsp:txXfrm>
        <a:off x="8018470" y="1745602"/>
        <a:ext cx="1781580" cy="563580"/>
      </dsp:txXfrm>
    </dsp:sp>
    <dsp:sp modelId="{17D1F85E-F083-3F42-979E-79639D4AC417}">
      <dsp:nvSpPr>
        <dsp:cNvPr id="0" name=""/>
        <dsp:cNvSpPr/>
      </dsp:nvSpPr>
      <dsp:spPr>
        <a:xfrm>
          <a:off x="7929391" y="3441330"/>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Jeremy Bahr</a:t>
          </a:r>
        </a:p>
      </dsp:txBody>
      <dsp:txXfrm>
        <a:off x="7929391" y="3441330"/>
        <a:ext cx="1959738" cy="695747"/>
      </dsp:txXfrm>
    </dsp:sp>
    <dsp:sp modelId="{AD0EE796-7C87-4445-9EB2-B28961B227C4}">
      <dsp:nvSpPr>
        <dsp:cNvPr id="0" name=""/>
        <dsp:cNvSpPr/>
      </dsp:nvSpPr>
      <dsp:spPr>
        <a:xfrm>
          <a:off x="8909261" y="2593466"/>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7733430"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8846918"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9131958" y="267825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2016</a:t>
          </a:r>
        </a:p>
      </dsp:txBody>
      <dsp:txXfrm>
        <a:off x="9131958" y="2678252"/>
        <a:ext cx="1781580" cy="563580"/>
      </dsp:txXfrm>
    </dsp:sp>
    <dsp:sp modelId="{4D0CEEF4-3B98-8348-99E5-913426BF89C8}">
      <dsp:nvSpPr>
        <dsp:cNvPr id="0" name=""/>
        <dsp:cNvSpPr/>
      </dsp:nvSpPr>
      <dsp:spPr>
        <a:xfrm>
          <a:off x="9042879" y="850357"/>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Alex Humphrys</a:t>
          </a:r>
        </a:p>
      </dsp:txBody>
      <dsp:txXfrm>
        <a:off x="9042879" y="850357"/>
        <a:ext cx="1959738" cy="695747"/>
      </dsp:txXfrm>
    </dsp:sp>
    <dsp:sp modelId="{DF54D499-51F1-D04E-A128-04A43033FAA8}">
      <dsp:nvSpPr>
        <dsp:cNvPr id="0" name=""/>
        <dsp:cNvSpPr/>
      </dsp:nvSpPr>
      <dsp:spPr>
        <a:xfrm>
          <a:off x="10022748" y="1546104"/>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9960405"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FB45-A0B6-3949-841E-9CDAA2868BC2}">
      <dsp:nvSpPr>
        <dsp:cNvPr id="0" name=""/>
        <dsp:cNvSpPr/>
      </dsp:nvSpPr>
      <dsp:spPr>
        <a:xfrm>
          <a:off x="224057" y="267825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2017</a:t>
          </a:r>
        </a:p>
      </dsp:txBody>
      <dsp:txXfrm>
        <a:off x="224057" y="2678252"/>
        <a:ext cx="1781580" cy="563580"/>
      </dsp:txXfrm>
    </dsp:sp>
    <dsp:sp modelId="{FF11FAE8-39BB-4A47-9AA2-B57E47CF3209}">
      <dsp:nvSpPr>
        <dsp:cNvPr id="0" name=""/>
        <dsp:cNvSpPr/>
      </dsp:nvSpPr>
      <dsp:spPr>
        <a:xfrm>
          <a:off x="0" y="2393968"/>
          <a:ext cx="11137595" cy="19949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62F26-3F95-C246-B2BA-24BBAE92CFC8}">
      <dsp:nvSpPr>
        <dsp:cNvPr id="0" name=""/>
        <dsp:cNvSpPr/>
      </dsp:nvSpPr>
      <dsp:spPr>
        <a:xfrm>
          <a:off x="147853" y="850357"/>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Ben Warhurst</a:t>
          </a:r>
        </a:p>
      </dsp:txBody>
      <dsp:txXfrm>
        <a:off x="147853" y="850357"/>
        <a:ext cx="1959738" cy="695747"/>
      </dsp:txXfrm>
    </dsp:sp>
    <dsp:sp modelId="{2391B644-7BCE-AA4B-9F63-635CECC8D8D1}">
      <dsp:nvSpPr>
        <dsp:cNvPr id="0" name=""/>
        <dsp:cNvSpPr/>
      </dsp:nvSpPr>
      <dsp:spPr>
        <a:xfrm>
          <a:off x="1114847" y="1546104"/>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3F140C7-AC70-D948-80A8-DB158E935E25}">
      <dsp:nvSpPr>
        <dsp:cNvPr id="0" name=""/>
        <dsp:cNvSpPr/>
      </dsp:nvSpPr>
      <dsp:spPr>
        <a:xfrm>
          <a:off x="1337544" y="174560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2018</a:t>
          </a:r>
        </a:p>
      </dsp:txBody>
      <dsp:txXfrm>
        <a:off x="1337544" y="1745602"/>
        <a:ext cx="1781580" cy="563580"/>
      </dsp:txXfrm>
    </dsp:sp>
    <dsp:sp modelId="{82E63691-3137-0044-BF97-F3CD5708A6D6}">
      <dsp:nvSpPr>
        <dsp:cNvPr id="0" name=""/>
        <dsp:cNvSpPr/>
      </dsp:nvSpPr>
      <dsp:spPr>
        <a:xfrm>
          <a:off x="1248465" y="3441330"/>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Grace Oswald</a:t>
          </a:r>
        </a:p>
      </dsp:txBody>
      <dsp:txXfrm>
        <a:off x="1248465" y="3441330"/>
        <a:ext cx="1959738" cy="695747"/>
      </dsp:txXfrm>
    </dsp:sp>
    <dsp:sp modelId="{02FB42B7-1B47-3241-89B5-BAA1F9FA73FE}">
      <dsp:nvSpPr>
        <dsp:cNvPr id="0" name=""/>
        <dsp:cNvSpPr/>
      </dsp:nvSpPr>
      <dsp:spPr>
        <a:xfrm>
          <a:off x="2228334" y="2593466"/>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D58C6E1-1B91-724E-BFEB-14D1C1581010}">
      <dsp:nvSpPr>
        <dsp:cNvPr id="0" name=""/>
        <dsp:cNvSpPr/>
      </dsp:nvSpPr>
      <dsp:spPr>
        <a:xfrm>
          <a:off x="1052504"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5564BFD-049B-A14D-A2B1-4B6D4CE20F10}">
      <dsp:nvSpPr>
        <dsp:cNvPr id="0" name=""/>
        <dsp:cNvSpPr/>
      </dsp:nvSpPr>
      <dsp:spPr>
        <a:xfrm>
          <a:off x="2165992"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899EAB3-BAE2-FB4F-8297-70868539BBC4}">
      <dsp:nvSpPr>
        <dsp:cNvPr id="0" name=""/>
        <dsp:cNvSpPr/>
      </dsp:nvSpPr>
      <dsp:spPr>
        <a:xfrm>
          <a:off x="2451032" y="267825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2019</a:t>
          </a:r>
        </a:p>
      </dsp:txBody>
      <dsp:txXfrm>
        <a:off x="2451032" y="2678252"/>
        <a:ext cx="1781580" cy="563580"/>
      </dsp:txXfrm>
    </dsp:sp>
    <dsp:sp modelId="{00BA7A65-7EAC-AC40-AEE5-D6EB6933CD9B}">
      <dsp:nvSpPr>
        <dsp:cNvPr id="0" name=""/>
        <dsp:cNvSpPr/>
      </dsp:nvSpPr>
      <dsp:spPr>
        <a:xfrm>
          <a:off x="2361953" y="850357"/>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Imogen Albon</a:t>
          </a:r>
        </a:p>
      </dsp:txBody>
      <dsp:txXfrm>
        <a:off x="2361953" y="850357"/>
        <a:ext cx="1959738" cy="695747"/>
      </dsp:txXfrm>
    </dsp:sp>
    <dsp:sp modelId="{0AB1C543-847E-EE4E-9A31-BFF88FD04388}">
      <dsp:nvSpPr>
        <dsp:cNvPr id="0" name=""/>
        <dsp:cNvSpPr/>
      </dsp:nvSpPr>
      <dsp:spPr>
        <a:xfrm>
          <a:off x="3341822" y="1546104"/>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D8BFA4F-BC8F-B142-8FEA-2C646E3773ED}">
      <dsp:nvSpPr>
        <dsp:cNvPr id="0" name=""/>
        <dsp:cNvSpPr/>
      </dsp:nvSpPr>
      <dsp:spPr>
        <a:xfrm>
          <a:off x="3564520" y="174560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2020</a:t>
          </a:r>
        </a:p>
      </dsp:txBody>
      <dsp:txXfrm>
        <a:off x="3564520" y="1745602"/>
        <a:ext cx="1781580" cy="563580"/>
      </dsp:txXfrm>
    </dsp:sp>
    <dsp:sp modelId="{2A028886-E94D-F248-B200-BF04BE47698D}">
      <dsp:nvSpPr>
        <dsp:cNvPr id="0" name=""/>
        <dsp:cNvSpPr/>
      </dsp:nvSpPr>
      <dsp:spPr>
        <a:xfrm>
          <a:off x="3475441" y="3441330"/>
          <a:ext cx="1959738" cy="78271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Not Awarded ~ </a:t>
          </a:r>
          <a:r>
            <a:rPr lang="en-US" sz="1000" kern="1200" dirty="0">
              <a:latin typeface="Hiragino Mincho Pro W3" panose="02020300000000000000" pitchFamily="18" charset="-128"/>
              <a:ea typeface="Hiragino Mincho Pro W3" panose="02020300000000000000" pitchFamily="18" charset="-128"/>
            </a:rPr>
            <a:t>COVID</a:t>
          </a:r>
        </a:p>
      </dsp:txBody>
      <dsp:txXfrm>
        <a:off x="3475441" y="3441330"/>
        <a:ext cx="1959738" cy="782715"/>
      </dsp:txXfrm>
    </dsp:sp>
    <dsp:sp modelId="{E9FD6F13-A9EE-1845-B985-FA38665E149E}">
      <dsp:nvSpPr>
        <dsp:cNvPr id="0" name=""/>
        <dsp:cNvSpPr/>
      </dsp:nvSpPr>
      <dsp:spPr>
        <a:xfrm>
          <a:off x="4455310" y="2593466"/>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989F3D0-EBA7-D44C-BAAE-708A2013A795}">
      <dsp:nvSpPr>
        <dsp:cNvPr id="0" name=""/>
        <dsp:cNvSpPr/>
      </dsp:nvSpPr>
      <dsp:spPr>
        <a:xfrm>
          <a:off x="3279479"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CDC9BB0-9FDB-A148-97E6-163FF965C2CD}">
      <dsp:nvSpPr>
        <dsp:cNvPr id="0" name=""/>
        <dsp:cNvSpPr/>
      </dsp:nvSpPr>
      <dsp:spPr>
        <a:xfrm>
          <a:off x="4392967"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FB3F91E-7B90-144E-AEDF-8A4C38137E3E}">
      <dsp:nvSpPr>
        <dsp:cNvPr id="0" name=""/>
        <dsp:cNvSpPr/>
      </dsp:nvSpPr>
      <dsp:spPr>
        <a:xfrm>
          <a:off x="4678007" y="267825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2021</a:t>
          </a:r>
        </a:p>
      </dsp:txBody>
      <dsp:txXfrm>
        <a:off x="4678007" y="2678252"/>
        <a:ext cx="1781580" cy="563580"/>
      </dsp:txXfrm>
    </dsp:sp>
    <dsp:sp modelId="{9CED05C2-8036-2E43-BF12-83B4917DBAB0}">
      <dsp:nvSpPr>
        <dsp:cNvPr id="0" name=""/>
        <dsp:cNvSpPr/>
      </dsp:nvSpPr>
      <dsp:spPr>
        <a:xfrm>
          <a:off x="4588928" y="850357"/>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Shaun Flanagan</a:t>
          </a:r>
        </a:p>
      </dsp:txBody>
      <dsp:txXfrm>
        <a:off x="4588928" y="850357"/>
        <a:ext cx="1959738" cy="695747"/>
      </dsp:txXfrm>
    </dsp:sp>
    <dsp:sp modelId="{73C41C5B-26AD-5B4F-8EE9-3B18E5E1B65E}">
      <dsp:nvSpPr>
        <dsp:cNvPr id="0" name=""/>
        <dsp:cNvSpPr/>
      </dsp:nvSpPr>
      <dsp:spPr>
        <a:xfrm>
          <a:off x="5568797" y="1546104"/>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FD3FFAA-DDF7-E54A-9954-FEC9B5A6803D}">
      <dsp:nvSpPr>
        <dsp:cNvPr id="0" name=""/>
        <dsp:cNvSpPr/>
      </dsp:nvSpPr>
      <dsp:spPr>
        <a:xfrm>
          <a:off x="5791495" y="174560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2022</a:t>
          </a:r>
        </a:p>
      </dsp:txBody>
      <dsp:txXfrm>
        <a:off x="5791495" y="1745602"/>
        <a:ext cx="1781580" cy="563580"/>
      </dsp:txXfrm>
    </dsp:sp>
    <dsp:sp modelId="{C2D35DD4-6250-5C46-804C-BCEFC10201EF}">
      <dsp:nvSpPr>
        <dsp:cNvPr id="0" name=""/>
        <dsp:cNvSpPr/>
      </dsp:nvSpPr>
      <dsp:spPr>
        <a:xfrm>
          <a:off x="5702416" y="3441330"/>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Jade Kinshela</a:t>
          </a:r>
        </a:p>
      </dsp:txBody>
      <dsp:txXfrm>
        <a:off x="5702416" y="3441330"/>
        <a:ext cx="1959738" cy="695747"/>
      </dsp:txXfrm>
    </dsp:sp>
    <dsp:sp modelId="{FBADD12C-AD8A-7E43-A4C7-C19200DF7F14}">
      <dsp:nvSpPr>
        <dsp:cNvPr id="0" name=""/>
        <dsp:cNvSpPr/>
      </dsp:nvSpPr>
      <dsp:spPr>
        <a:xfrm>
          <a:off x="6682285" y="2593466"/>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5D1873E-AE37-E44F-8795-ED97D03EA9BD}">
      <dsp:nvSpPr>
        <dsp:cNvPr id="0" name=""/>
        <dsp:cNvSpPr/>
      </dsp:nvSpPr>
      <dsp:spPr>
        <a:xfrm>
          <a:off x="5506455"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CAD865-96E1-0A42-88C8-97E72009BDF8}">
      <dsp:nvSpPr>
        <dsp:cNvPr id="0" name=""/>
        <dsp:cNvSpPr/>
      </dsp:nvSpPr>
      <dsp:spPr>
        <a:xfrm>
          <a:off x="6619942"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C3DB072-226A-0840-9716-FB9E0AEAEED8}">
      <dsp:nvSpPr>
        <dsp:cNvPr id="0" name=""/>
        <dsp:cNvSpPr/>
      </dsp:nvSpPr>
      <dsp:spPr>
        <a:xfrm>
          <a:off x="6904983" y="267825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2023</a:t>
          </a:r>
        </a:p>
      </dsp:txBody>
      <dsp:txXfrm>
        <a:off x="6904983" y="2678252"/>
        <a:ext cx="1781580" cy="563580"/>
      </dsp:txXfrm>
    </dsp:sp>
    <dsp:sp modelId="{3BE5BFD5-FEC2-0242-99C4-CB3507E4B247}">
      <dsp:nvSpPr>
        <dsp:cNvPr id="0" name=""/>
        <dsp:cNvSpPr/>
      </dsp:nvSpPr>
      <dsp:spPr>
        <a:xfrm>
          <a:off x="6815904" y="850357"/>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Rylee Pontt</a:t>
          </a:r>
        </a:p>
      </dsp:txBody>
      <dsp:txXfrm>
        <a:off x="6815904" y="850357"/>
        <a:ext cx="1959738" cy="695747"/>
      </dsp:txXfrm>
    </dsp:sp>
    <dsp:sp modelId="{C3C621DB-1A6D-3F4F-8D22-4994367ABA58}">
      <dsp:nvSpPr>
        <dsp:cNvPr id="0" name=""/>
        <dsp:cNvSpPr/>
      </dsp:nvSpPr>
      <dsp:spPr>
        <a:xfrm>
          <a:off x="7795773" y="1546104"/>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8BAF75F-641C-9B4E-822F-9DF53D0B860A}">
      <dsp:nvSpPr>
        <dsp:cNvPr id="0" name=""/>
        <dsp:cNvSpPr/>
      </dsp:nvSpPr>
      <dsp:spPr>
        <a:xfrm>
          <a:off x="8018470" y="174560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2024</a:t>
          </a:r>
        </a:p>
      </dsp:txBody>
      <dsp:txXfrm>
        <a:off x="8018470" y="1745602"/>
        <a:ext cx="1781580" cy="563580"/>
      </dsp:txXfrm>
    </dsp:sp>
    <dsp:sp modelId="{17D1F85E-F083-3F42-979E-79639D4AC417}">
      <dsp:nvSpPr>
        <dsp:cNvPr id="0" name=""/>
        <dsp:cNvSpPr/>
      </dsp:nvSpPr>
      <dsp:spPr>
        <a:xfrm>
          <a:off x="7929391" y="3441330"/>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7929391" y="3441330"/>
        <a:ext cx="1959738" cy="695747"/>
      </dsp:txXfrm>
    </dsp:sp>
    <dsp:sp modelId="{AD0EE796-7C87-4445-9EB2-B28961B227C4}">
      <dsp:nvSpPr>
        <dsp:cNvPr id="0" name=""/>
        <dsp:cNvSpPr/>
      </dsp:nvSpPr>
      <dsp:spPr>
        <a:xfrm>
          <a:off x="8909261" y="2593466"/>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9599828-474E-2B47-A669-43405719EDE9}">
      <dsp:nvSpPr>
        <dsp:cNvPr id="0" name=""/>
        <dsp:cNvSpPr/>
      </dsp:nvSpPr>
      <dsp:spPr>
        <a:xfrm>
          <a:off x="7733430"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11B9CB5-B3C2-9A49-92A4-235B56C501B4}">
      <dsp:nvSpPr>
        <dsp:cNvPr id="0" name=""/>
        <dsp:cNvSpPr/>
      </dsp:nvSpPr>
      <dsp:spPr>
        <a:xfrm>
          <a:off x="8846918"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5CBC93-A92C-4D4D-BE84-9768F2FCB7A4}">
      <dsp:nvSpPr>
        <dsp:cNvPr id="0" name=""/>
        <dsp:cNvSpPr/>
      </dsp:nvSpPr>
      <dsp:spPr>
        <a:xfrm>
          <a:off x="9131958" y="2678252"/>
          <a:ext cx="1781580" cy="56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accent1"/>
              </a:solidFill>
              <a:latin typeface="Hiragino Mincho Pro W3" panose="02020300000000000000" pitchFamily="18" charset="-128"/>
              <a:ea typeface="Hiragino Mincho Pro W3" panose="02020300000000000000" pitchFamily="18" charset="-128"/>
            </a:rPr>
            <a:t>2025</a:t>
          </a:r>
        </a:p>
      </dsp:txBody>
      <dsp:txXfrm>
        <a:off x="9131958" y="2678252"/>
        <a:ext cx="1781580" cy="563580"/>
      </dsp:txXfrm>
    </dsp:sp>
    <dsp:sp modelId="{4D0CEEF4-3B98-8348-99E5-913426BF89C8}">
      <dsp:nvSpPr>
        <dsp:cNvPr id="0" name=""/>
        <dsp:cNvSpPr/>
      </dsp:nvSpPr>
      <dsp:spPr>
        <a:xfrm>
          <a:off x="9042879" y="850357"/>
          <a:ext cx="1959738" cy="69574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latin typeface="Hiragino Mincho Pro W3" panose="02020300000000000000" pitchFamily="18" charset="-128"/>
              <a:ea typeface="Hiragino Mincho Pro W3" panose="02020300000000000000" pitchFamily="18" charset="-128"/>
            </a:rPr>
            <a:t>???</a:t>
          </a:r>
        </a:p>
      </dsp:txBody>
      <dsp:txXfrm>
        <a:off x="9042879" y="850357"/>
        <a:ext cx="1959738" cy="695747"/>
      </dsp:txXfrm>
    </dsp:sp>
    <dsp:sp modelId="{DF54D499-51F1-D04E-A128-04A43033FAA8}">
      <dsp:nvSpPr>
        <dsp:cNvPr id="0" name=""/>
        <dsp:cNvSpPr/>
      </dsp:nvSpPr>
      <dsp:spPr>
        <a:xfrm>
          <a:off x="10022748" y="1546104"/>
          <a:ext cx="0" cy="847863"/>
        </a:xfrm>
        <a:prstGeom prst="line">
          <a:avLst/>
        </a:prstGeom>
        <a:solidFill>
          <a:schemeClr val="accent1">
            <a:hueOff val="0"/>
            <a:satOff val="0"/>
            <a:lumOff val="0"/>
            <a:alphaOff val="0"/>
          </a:schemeClr>
        </a:solidFill>
        <a:ln w="6350" cap="rnd"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1988E13D-460D-4C40-8BB3-85E5D7380D29}">
      <dsp:nvSpPr>
        <dsp:cNvPr id="0" name=""/>
        <dsp:cNvSpPr/>
      </dsp:nvSpPr>
      <dsp:spPr>
        <a:xfrm>
          <a:off x="9960405" y="2431374"/>
          <a:ext cx="124685" cy="124685"/>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10.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11.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12.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13.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14.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15.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16.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17.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18.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19.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20.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21.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22.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23.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3.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4.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5.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6.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7.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8.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9.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B2C757-6F17-4B0A-A98B-8627E42FE610}" type="datetimeFigureOut">
              <a:rPr lang="en-AU" smtClean="0"/>
              <a:t>5/03/2024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280800-69CC-4591-818F-65AF929E5996}" type="slidenum">
              <a:rPr lang="en-AU" smtClean="0"/>
              <a:t>‹#›</a:t>
            </a:fld>
            <a:endParaRPr lang="en-AU"/>
          </a:p>
        </p:txBody>
      </p:sp>
    </p:spTree>
    <p:extLst>
      <p:ext uri="{BB962C8B-B14F-4D97-AF65-F5344CB8AC3E}">
        <p14:creationId xmlns:p14="http://schemas.microsoft.com/office/powerpoint/2010/main" val="382040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NEED TO KNOW IF SHE HAS WON ANY B&amp;F FOR ASSOCIATION</a:t>
            </a:r>
          </a:p>
        </p:txBody>
      </p:sp>
      <p:sp>
        <p:nvSpPr>
          <p:cNvPr id="4" name="Slide Number Placeholder 3"/>
          <p:cNvSpPr>
            <a:spLocks noGrp="1"/>
          </p:cNvSpPr>
          <p:nvPr>
            <p:ph type="sldNum" sz="quarter" idx="5"/>
          </p:nvPr>
        </p:nvSpPr>
        <p:spPr/>
        <p:txBody>
          <a:bodyPr/>
          <a:lstStyle/>
          <a:p>
            <a:fld id="{9A0A2324-A13D-1943-976A-13296DE491BF}" type="slidenum">
              <a:rPr lang="en-US" smtClean="0"/>
              <a:t>1</a:t>
            </a:fld>
            <a:endParaRPr lang="en-US"/>
          </a:p>
        </p:txBody>
      </p:sp>
    </p:spTree>
    <p:extLst>
      <p:ext uri="{BB962C8B-B14F-4D97-AF65-F5344CB8AC3E}">
        <p14:creationId xmlns:p14="http://schemas.microsoft.com/office/powerpoint/2010/main" val="1818985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NEED TO KNOW IF SHE HAS WON ANY B&amp;F FOR ASSOCIATION</a:t>
            </a:r>
          </a:p>
        </p:txBody>
      </p:sp>
      <p:sp>
        <p:nvSpPr>
          <p:cNvPr id="4" name="Slide Number Placeholder 3"/>
          <p:cNvSpPr>
            <a:spLocks noGrp="1"/>
          </p:cNvSpPr>
          <p:nvPr>
            <p:ph type="sldNum" sz="quarter" idx="5"/>
          </p:nvPr>
        </p:nvSpPr>
        <p:spPr/>
        <p:txBody>
          <a:bodyPr/>
          <a:lstStyle/>
          <a:p>
            <a:fld id="{9A0A2324-A13D-1943-976A-13296DE491BF}" type="slidenum">
              <a:rPr lang="en-US" smtClean="0"/>
              <a:t>2</a:t>
            </a:fld>
            <a:endParaRPr lang="en-US"/>
          </a:p>
        </p:txBody>
      </p:sp>
    </p:spTree>
    <p:extLst>
      <p:ext uri="{BB962C8B-B14F-4D97-AF65-F5344CB8AC3E}">
        <p14:creationId xmlns:p14="http://schemas.microsoft.com/office/powerpoint/2010/main" val="3388596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NEED TO KNOW IF SHE HAS WON ANY B&amp;F FOR ASSOCIATION</a:t>
            </a:r>
          </a:p>
        </p:txBody>
      </p:sp>
      <p:sp>
        <p:nvSpPr>
          <p:cNvPr id="4" name="Slide Number Placeholder 3"/>
          <p:cNvSpPr>
            <a:spLocks noGrp="1"/>
          </p:cNvSpPr>
          <p:nvPr>
            <p:ph type="sldNum" sz="quarter" idx="5"/>
          </p:nvPr>
        </p:nvSpPr>
        <p:spPr/>
        <p:txBody>
          <a:bodyPr/>
          <a:lstStyle/>
          <a:p>
            <a:fld id="{9A0A2324-A13D-1943-976A-13296DE491BF}" type="slidenum">
              <a:rPr lang="en-US" smtClean="0"/>
              <a:t>3</a:t>
            </a:fld>
            <a:endParaRPr lang="en-US"/>
          </a:p>
        </p:txBody>
      </p:sp>
    </p:spTree>
    <p:extLst>
      <p:ext uri="{BB962C8B-B14F-4D97-AF65-F5344CB8AC3E}">
        <p14:creationId xmlns:p14="http://schemas.microsoft.com/office/powerpoint/2010/main" val="2917051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NEED TO KNOW IF SHE HAS WON ANY B&amp;F FOR ASSOCIATION</a:t>
            </a:r>
          </a:p>
        </p:txBody>
      </p:sp>
      <p:sp>
        <p:nvSpPr>
          <p:cNvPr id="4" name="Slide Number Placeholder 3"/>
          <p:cNvSpPr>
            <a:spLocks noGrp="1"/>
          </p:cNvSpPr>
          <p:nvPr>
            <p:ph type="sldNum" sz="quarter" idx="5"/>
          </p:nvPr>
        </p:nvSpPr>
        <p:spPr/>
        <p:txBody>
          <a:bodyPr/>
          <a:lstStyle/>
          <a:p>
            <a:fld id="{9A0A2324-A13D-1943-976A-13296DE491BF}" type="slidenum">
              <a:rPr lang="en-US" smtClean="0"/>
              <a:t>4</a:t>
            </a:fld>
            <a:endParaRPr lang="en-US"/>
          </a:p>
        </p:txBody>
      </p:sp>
    </p:spTree>
    <p:extLst>
      <p:ext uri="{BB962C8B-B14F-4D97-AF65-F5344CB8AC3E}">
        <p14:creationId xmlns:p14="http://schemas.microsoft.com/office/powerpoint/2010/main" val="3076345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NEED TO KNOW IF SHE HAS WON ANY B&amp;F FOR ASSOCIATION</a:t>
            </a:r>
          </a:p>
        </p:txBody>
      </p:sp>
      <p:sp>
        <p:nvSpPr>
          <p:cNvPr id="4" name="Slide Number Placeholder 3"/>
          <p:cNvSpPr>
            <a:spLocks noGrp="1"/>
          </p:cNvSpPr>
          <p:nvPr>
            <p:ph type="sldNum" sz="quarter" idx="5"/>
          </p:nvPr>
        </p:nvSpPr>
        <p:spPr/>
        <p:txBody>
          <a:bodyPr/>
          <a:lstStyle/>
          <a:p>
            <a:fld id="{9A0A2324-A13D-1943-976A-13296DE491BF}" type="slidenum">
              <a:rPr lang="en-US" smtClean="0"/>
              <a:t>5</a:t>
            </a:fld>
            <a:endParaRPr lang="en-US"/>
          </a:p>
        </p:txBody>
      </p:sp>
    </p:spTree>
    <p:extLst>
      <p:ext uri="{BB962C8B-B14F-4D97-AF65-F5344CB8AC3E}">
        <p14:creationId xmlns:p14="http://schemas.microsoft.com/office/powerpoint/2010/main" val="3977747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189139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597392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8329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38620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77157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794943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90416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1956561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1C876-4278-219D-C260-610A2DE4A773}"/>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E1970628-2532-2C9E-3A1F-F1D0FC747BA4}"/>
              </a:ext>
            </a:extLst>
          </p:cNvPr>
          <p:cNvSpPr>
            <a:spLocks noGrp="1"/>
          </p:cNvSpPr>
          <p:nvPr>
            <p:ph type="dt" sz="half" idx="10"/>
          </p:nvPr>
        </p:nvSpPr>
        <p:spPr/>
        <p:txBody>
          <a:bodyPr/>
          <a:lstStyle/>
          <a:p>
            <a:fld id="{087D3ED3-1314-41E6-A4FB-080BE58C61B6}" type="datetimeFigureOut">
              <a:rPr lang="en-AU" smtClean="0"/>
              <a:t>5/03/2024</a:t>
            </a:fld>
            <a:endParaRPr lang="en-AU"/>
          </a:p>
        </p:txBody>
      </p:sp>
      <p:sp>
        <p:nvSpPr>
          <p:cNvPr id="4" name="Footer Placeholder 3">
            <a:extLst>
              <a:ext uri="{FF2B5EF4-FFF2-40B4-BE49-F238E27FC236}">
                <a16:creationId xmlns:a16="http://schemas.microsoft.com/office/drawing/2014/main" id="{42D1AC9A-078F-777E-6996-912F5BCCA328}"/>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73CE73A3-F238-E7BB-721C-31E72F84B778}"/>
              </a:ext>
            </a:extLst>
          </p:cNvPr>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21503874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2250913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4274905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8902310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6181815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7D3ED3-1314-41E6-A4FB-080BE58C61B6}" type="datetimeFigureOut">
              <a:rPr lang="en-AU" smtClean="0"/>
              <a:t>5/03/2024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19757218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7D3ED3-1314-41E6-A4FB-080BE58C61B6}" type="datetimeFigureOut">
              <a:rPr lang="en-AU" smtClean="0"/>
              <a:t>5/03/2024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14596111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7D3ED3-1314-41E6-A4FB-080BE58C61B6}" type="datetimeFigureOut">
              <a:rPr lang="en-AU" smtClean="0"/>
              <a:t>5/03/2024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26122062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D3ED3-1314-41E6-A4FB-080BE58C61B6}" type="datetimeFigureOut">
              <a:rPr lang="en-AU" smtClean="0"/>
              <a:t>5/03/2024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0283219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7D3ED3-1314-41E6-A4FB-080BE58C61B6}" type="datetimeFigureOut">
              <a:rPr lang="en-AU" smtClean="0"/>
              <a:t>5/03/2024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18660044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7D3ED3-1314-41E6-A4FB-080BE58C61B6}" type="datetimeFigureOut">
              <a:rPr lang="en-AU" smtClean="0"/>
              <a:t>5/03/2024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6074076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24503179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034178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509976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20270029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091720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4741857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14833280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23787172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16770593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4438890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224296043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7D3ED3-1314-41E6-A4FB-080BE58C61B6}" type="datetimeFigureOut">
              <a:rPr lang="en-AU" smtClean="0"/>
              <a:t>5/03/2024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15347055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7D3ED3-1314-41E6-A4FB-080BE58C61B6}" type="datetimeFigureOut">
              <a:rPr lang="en-AU" smtClean="0"/>
              <a:t>5/03/2024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2585062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7D3ED3-1314-41E6-A4FB-080BE58C61B6}" type="datetimeFigureOut">
              <a:rPr lang="en-AU" smtClean="0"/>
              <a:t>5/03/2024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072699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7D3ED3-1314-41E6-A4FB-080BE58C61B6}" type="datetimeFigureOut">
              <a:rPr lang="en-AU" smtClean="0"/>
              <a:t>5/03/2024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13986161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D3ED3-1314-41E6-A4FB-080BE58C61B6}" type="datetimeFigureOut">
              <a:rPr lang="en-AU" smtClean="0"/>
              <a:t>5/03/2024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172365242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7D3ED3-1314-41E6-A4FB-080BE58C61B6}" type="datetimeFigureOut">
              <a:rPr lang="en-AU" smtClean="0"/>
              <a:t>5/03/2024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106368908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09FB5FB-C31B-4AB3-B39E-AC22239AA6FF}" type="slidenum">
              <a:rPr lang="en-AU" smtClean="0"/>
              <a:t>‹#›</a:t>
            </a:fld>
            <a:endParaRPr lang="en-AU"/>
          </a:p>
        </p:txBody>
      </p:sp>
      <p:sp>
        <p:nvSpPr>
          <p:cNvPr id="5" name="Date Placeholder 4"/>
          <p:cNvSpPr>
            <a:spLocks noGrp="1"/>
          </p:cNvSpPr>
          <p:nvPr>
            <p:ph type="dt" sz="half" idx="10"/>
          </p:nvPr>
        </p:nvSpPr>
        <p:spPr/>
        <p:txBody>
          <a:bodyPr/>
          <a:lstStyle/>
          <a:p>
            <a:fld id="{087D3ED3-1314-41E6-A4FB-080BE58C61B6}" type="datetimeFigureOut">
              <a:rPr lang="en-AU" smtClean="0"/>
              <a:t>5/03/2024</a:t>
            </a:fld>
            <a:endParaRPr lang="en-AU"/>
          </a:p>
        </p:txBody>
      </p:sp>
    </p:spTree>
    <p:extLst>
      <p:ext uri="{BB962C8B-B14F-4D97-AF65-F5344CB8AC3E}">
        <p14:creationId xmlns:p14="http://schemas.microsoft.com/office/powerpoint/2010/main" val="115845754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5731168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14134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415979998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875163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5703648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42328772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20970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7D3ED3-1314-41E6-A4FB-080BE58C61B6}" type="datetimeFigureOut">
              <a:rPr lang="en-AU" smtClean="0"/>
              <a:t>5/03/2024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159787631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299681683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93919037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200509634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7D3ED3-1314-41E6-A4FB-080BE58C61B6}" type="datetimeFigureOut">
              <a:rPr lang="en-AU" smtClean="0"/>
              <a:t>5/03/2024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21676713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7D3ED3-1314-41E6-A4FB-080BE58C61B6}" type="datetimeFigureOut">
              <a:rPr lang="en-AU" smtClean="0"/>
              <a:t>5/03/2024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26745959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7D3ED3-1314-41E6-A4FB-080BE58C61B6}" type="datetimeFigureOut">
              <a:rPr lang="en-AU" smtClean="0"/>
              <a:t>5/03/2024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10317574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D3ED3-1314-41E6-A4FB-080BE58C61B6}" type="datetimeFigureOut">
              <a:rPr lang="en-AU" smtClean="0"/>
              <a:t>5/03/2024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249117583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7D3ED3-1314-41E6-A4FB-080BE58C61B6}" type="datetimeFigureOut">
              <a:rPr lang="en-AU" smtClean="0"/>
              <a:t>5/03/2024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3624086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7D3ED3-1314-41E6-A4FB-080BE58C61B6}" type="datetimeFigureOut">
              <a:rPr lang="en-AU" smtClean="0"/>
              <a:t>5/03/2024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299652803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234376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7D3ED3-1314-41E6-A4FB-080BE58C61B6}" type="datetimeFigureOut">
              <a:rPr lang="en-AU" smtClean="0"/>
              <a:t>5/03/2024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258992574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9970701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43953745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2141127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145344858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205840711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96018018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211224377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417890069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238910595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7D3ED3-1314-41E6-A4FB-080BE58C61B6}" type="datetimeFigureOut">
              <a:rPr lang="en-AU" smtClean="0"/>
              <a:t>5/03/2024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1797292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D3ED3-1314-41E6-A4FB-080BE58C61B6}" type="datetimeFigureOut">
              <a:rPr lang="en-AU" smtClean="0"/>
              <a:t>5/03/2024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26821645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7D3ED3-1314-41E6-A4FB-080BE58C61B6}" type="datetimeFigureOut">
              <a:rPr lang="en-AU" smtClean="0"/>
              <a:t>5/03/2024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246628179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7D3ED3-1314-41E6-A4FB-080BE58C61B6}" type="datetimeFigureOut">
              <a:rPr lang="en-AU" smtClean="0"/>
              <a:t>5/03/2024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65778800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D3ED3-1314-41E6-A4FB-080BE58C61B6}" type="datetimeFigureOut">
              <a:rPr lang="en-AU" smtClean="0"/>
              <a:t>5/03/2024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178071766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7D3ED3-1314-41E6-A4FB-080BE58C61B6}" type="datetimeFigureOut">
              <a:rPr lang="en-AU" smtClean="0"/>
              <a:t>5/03/2024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47453885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7D3ED3-1314-41E6-A4FB-080BE58C61B6}" type="datetimeFigureOut">
              <a:rPr lang="en-AU" smtClean="0"/>
              <a:t>5/03/2024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68363097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77364088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8675426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49167540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9468301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041476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7D3ED3-1314-41E6-A4FB-080BE58C61B6}" type="datetimeFigureOut">
              <a:rPr lang="en-AU" smtClean="0"/>
              <a:t>5/03/2024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169637580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64319865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147534193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87974856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282382227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122923093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7D3ED3-1314-41E6-A4FB-080BE58C61B6}" type="datetimeFigureOut">
              <a:rPr lang="en-AU" smtClean="0"/>
              <a:t>5/03/2024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164004946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7D3ED3-1314-41E6-A4FB-080BE58C61B6}" type="datetimeFigureOut">
              <a:rPr lang="en-AU" smtClean="0"/>
              <a:t>5/03/2024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281816499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7D3ED3-1314-41E6-A4FB-080BE58C61B6}" type="datetimeFigureOut">
              <a:rPr lang="en-AU" smtClean="0"/>
              <a:t>5/03/2024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13493248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D3ED3-1314-41E6-A4FB-080BE58C61B6}" type="datetimeFigureOut">
              <a:rPr lang="en-AU" smtClean="0"/>
              <a:t>5/03/2024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160295957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7D3ED3-1314-41E6-A4FB-080BE58C61B6}" type="datetimeFigureOut">
              <a:rPr lang="en-AU" smtClean="0"/>
              <a:t>5/03/2024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2187131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7D3ED3-1314-41E6-A4FB-080BE58C61B6}" type="datetimeFigureOut">
              <a:rPr lang="en-AU" smtClean="0"/>
              <a:t>5/03/2024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417672055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09FB5FB-C31B-4AB3-B39E-AC22239AA6FF}" type="slidenum">
              <a:rPr lang="en-AU" smtClean="0"/>
              <a:t>‹#›</a:t>
            </a:fld>
            <a:endParaRPr lang="en-AU"/>
          </a:p>
        </p:txBody>
      </p:sp>
      <p:sp>
        <p:nvSpPr>
          <p:cNvPr id="5" name="Date Placeholder 4"/>
          <p:cNvSpPr>
            <a:spLocks noGrp="1"/>
          </p:cNvSpPr>
          <p:nvPr>
            <p:ph type="dt" sz="half" idx="10"/>
          </p:nvPr>
        </p:nvSpPr>
        <p:spPr/>
        <p:txBody>
          <a:bodyPr/>
          <a:lstStyle/>
          <a:p>
            <a:fld id="{087D3ED3-1314-41E6-A4FB-080BE58C61B6}" type="datetimeFigureOut">
              <a:rPr lang="en-AU" smtClean="0"/>
              <a:t>5/03/2024</a:t>
            </a:fld>
            <a:endParaRPr lang="en-AU"/>
          </a:p>
        </p:txBody>
      </p:sp>
    </p:spTree>
    <p:extLst>
      <p:ext uri="{BB962C8B-B14F-4D97-AF65-F5344CB8AC3E}">
        <p14:creationId xmlns:p14="http://schemas.microsoft.com/office/powerpoint/2010/main" val="95810654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212565403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8188772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187949495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8464771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26701674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225977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D3ED3-1314-41E6-A4FB-080BE58C61B6}" type="datetimeFigureOut">
              <a:rPr lang="en-AU" smtClean="0"/>
              <a:t>5/03/2024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09FB5FB-C31B-4AB3-B39E-AC22239AA6FF}" type="slidenum">
              <a:rPr lang="en-AU" smtClean="0"/>
              <a:t>‹#›</a:t>
            </a:fld>
            <a:endParaRPr lang="en-AU"/>
          </a:p>
        </p:txBody>
      </p:sp>
    </p:spTree>
    <p:extLst>
      <p:ext uri="{BB962C8B-B14F-4D97-AF65-F5344CB8AC3E}">
        <p14:creationId xmlns:p14="http://schemas.microsoft.com/office/powerpoint/2010/main" val="3767390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theme" Target="../theme/theme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3.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theme" Target="../theme/theme4.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17" Type="http://schemas.openxmlformats.org/officeDocument/2006/relationships/theme" Target="../theme/theme5.xml"/><Relationship Id="rId2" Type="http://schemas.openxmlformats.org/officeDocument/2006/relationships/slideLayout" Target="../slideLayouts/slideLayout67.xml"/><Relationship Id="rId16" Type="http://schemas.openxmlformats.org/officeDocument/2006/relationships/slideLayout" Target="../slideLayouts/slideLayout81.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5" Type="http://schemas.openxmlformats.org/officeDocument/2006/relationships/slideLayout" Target="../slideLayouts/slideLayout8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slideLayout" Target="../slideLayouts/slideLayout7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slideLayout" Target="../slideLayouts/slideLayout94.xml"/><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slideLayout" Target="../slideLayouts/slideLayout93.xml"/><Relationship Id="rId17" Type="http://schemas.openxmlformats.org/officeDocument/2006/relationships/theme" Target="../theme/theme6.xml"/><Relationship Id="rId2" Type="http://schemas.openxmlformats.org/officeDocument/2006/relationships/slideLayout" Target="../slideLayouts/slideLayout83.xml"/><Relationship Id="rId16" Type="http://schemas.openxmlformats.org/officeDocument/2006/relationships/slideLayout" Target="../slideLayouts/slideLayout97.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5" Type="http://schemas.openxmlformats.org/officeDocument/2006/relationships/slideLayout" Target="../slideLayouts/slideLayout9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 Id="rId14" Type="http://schemas.openxmlformats.org/officeDocument/2006/relationships/slideLayout" Target="../slideLayouts/slideLayout9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87D3ED3-1314-41E6-A4FB-080BE58C61B6}" type="datetimeFigureOut">
              <a:rPr lang="en-AU" smtClean="0"/>
              <a:t>5/03/2024</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09FB5FB-C31B-4AB3-B39E-AC22239AA6FF}" type="slidenum">
              <a:rPr lang="en-AU" smtClean="0"/>
              <a:t>‹#›</a:t>
            </a:fld>
            <a:endParaRPr lang="en-AU"/>
          </a:p>
        </p:txBody>
      </p:sp>
    </p:spTree>
    <p:extLst>
      <p:ext uri="{BB962C8B-B14F-4D97-AF65-F5344CB8AC3E}">
        <p14:creationId xmlns:p14="http://schemas.microsoft.com/office/powerpoint/2010/main" val="152039780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87D3ED3-1314-41E6-A4FB-080BE58C61B6}" type="datetimeFigureOut">
              <a:rPr lang="en-AU" smtClean="0"/>
              <a:t>5/03/2024</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09FB5FB-C31B-4AB3-B39E-AC22239AA6FF}" type="slidenum">
              <a:rPr lang="en-AU" smtClean="0"/>
              <a:t>‹#›</a:t>
            </a:fld>
            <a:endParaRPr lang="en-AU"/>
          </a:p>
        </p:txBody>
      </p:sp>
    </p:spTree>
    <p:extLst>
      <p:ext uri="{BB962C8B-B14F-4D97-AF65-F5344CB8AC3E}">
        <p14:creationId xmlns:p14="http://schemas.microsoft.com/office/powerpoint/2010/main" val="1247449248"/>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87D3ED3-1314-41E6-A4FB-080BE58C61B6}" type="datetimeFigureOut">
              <a:rPr lang="en-AU" smtClean="0"/>
              <a:t>5/03/2024</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09FB5FB-C31B-4AB3-B39E-AC22239AA6FF}" type="slidenum">
              <a:rPr lang="en-AU" smtClean="0"/>
              <a:t>‹#›</a:t>
            </a:fld>
            <a:endParaRPr lang="en-AU"/>
          </a:p>
        </p:txBody>
      </p:sp>
    </p:spTree>
    <p:extLst>
      <p:ext uri="{BB962C8B-B14F-4D97-AF65-F5344CB8AC3E}">
        <p14:creationId xmlns:p14="http://schemas.microsoft.com/office/powerpoint/2010/main" val="624789223"/>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 id="2147483760" r:id="rId14"/>
    <p:sldLayoutId id="2147483761" r:id="rId15"/>
    <p:sldLayoutId id="214748376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87D3ED3-1314-41E6-A4FB-080BE58C61B6}" type="datetimeFigureOut">
              <a:rPr lang="en-AU" smtClean="0"/>
              <a:t>5/03/2024</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09FB5FB-C31B-4AB3-B39E-AC22239AA6FF}" type="slidenum">
              <a:rPr lang="en-AU" smtClean="0"/>
              <a:t>‹#›</a:t>
            </a:fld>
            <a:endParaRPr lang="en-AU"/>
          </a:p>
        </p:txBody>
      </p:sp>
    </p:spTree>
    <p:extLst>
      <p:ext uri="{BB962C8B-B14F-4D97-AF65-F5344CB8AC3E}">
        <p14:creationId xmlns:p14="http://schemas.microsoft.com/office/powerpoint/2010/main" val="1171869201"/>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 id="2147483776" r:id="rId13"/>
    <p:sldLayoutId id="2147483777" r:id="rId14"/>
    <p:sldLayoutId id="2147483778" r:id="rId15"/>
    <p:sldLayoutId id="214748377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87D3ED3-1314-41E6-A4FB-080BE58C61B6}" type="datetimeFigureOut">
              <a:rPr lang="en-AU" smtClean="0"/>
              <a:t>5/03/2024</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09FB5FB-C31B-4AB3-B39E-AC22239AA6FF}" type="slidenum">
              <a:rPr lang="en-AU" smtClean="0"/>
              <a:t>‹#›</a:t>
            </a:fld>
            <a:endParaRPr lang="en-AU"/>
          </a:p>
        </p:txBody>
      </p:sp>
    </p:spTree>
    <p:extLst>
      <p:ext uri="{BB962C8B-B14F-4D97-AF65-F5344CB8AC3E}">
        <p14:creationId xmlns:p14="http://schemas.microsoft.com/office/powerpoint/2010/main" val="244283148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87D3ED3-1314-41E6-A4FB-080BE58C61B6}" type="datetimeFigureOut">
              <a:rPr lang="en-AU" smtClean="0"/>
              <a:t>5/03/2024</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09FB5FB-C31B-4AB3-B39E-AC22239AA6FF}" type="slidenum">
              <a:rPr lang="en-AU" smtClean="0"/>
              <a:t>‹#›</a:t>
            </a:fld>
            <a:endParaRPr lang="en-AU"/>
          </a:p>
        </p:txBody>
      </p:sp>
    </p:spTree>
    <p:extLst>
      <p:ext uri="{BB962C8B-B14F-4D97-AF65-F5344CB8AC3E}">
        <p14:creationId xmlns:p14="http://schemas.microsoft.com/office/powerpoint/2010/main" val="3508889506"/>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0.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0.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40.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56.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56.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56.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56.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7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7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88.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88.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88.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88.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88.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2">
            <a:extLst>
              <a:ext uri="{FF2B5EF4-FFF2-40B4-BE49-F238E27FC236}">
                <a16:creationId xmlns:a16="http://schemas.microsoft.com/office/drawing/2014/main" id="{B5DD9149-48DA-2E41-364C-752CC5DEAF8F}"/>
              </a:ext>
            </a:extLst>
          </p:cNvPr>
          <p:cNvGraphicFramePr>
            <a:graphicFrameLocks noGrp="1"/>
          </p:cNvGraphicFramePr>
          <p:nvPr>
            <p:ph idx="1"/>
            <p:extLst>
              <p:ext uri="{D42A27DB-BD31-4B8C-83A1-F6EECF244321}">
                <p14:modId xmlns:p14="http://schemas.microsoft.com/office/powerpoint/2010/main" val="1899839437"/>
              </p:ext>
            </p:extLst>
          </p:nvPr>
        </p:nvGraphicFramePr>
        <p:xfrm>
          <a:off x="677334" y="2286001"/>
          <a:ext cx="9165406" cy="37553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D4F367B9-F252-CDAA-7613-53346D6E12FD}"/>
              </a:ext>
            </a:extLst>
          </p:cNvPr>
          <p:cNvSpPr txBox="1"/>
          <p:nvPr/>
        </p:nvSpPr>
        <p:spPr>
          <a:xfrm>
            <a:off x="677333" y="447306"/>
            <a:ext cx="8285511" cy="461665"/>
          </a:xfrm>
          <a:prstGeom prst="rect">
            <a:avLst/>
          </a:prstGeom>
          <a:noFill/>
        </p:spPr>
        <p:txBody>
          <a:bodyPr wrap="square">
            <a:spAutoFit/>
          </a:bodyPr>
          <a:lstStyle/>
          <a:p>
            <a:r>
              <a:rPr lang="en-US" sz="2400" b="1" dirty="0">
                <a:latin typeface="Arial" panose="020B0604020202020204" pitchFamily="34" charset="0"/>
                <a:cs typeface="Arial" panose="020B0604020202020204" pitchFamily="34" charset="0"/>
              </a:rPr>
              <a:t>Marg Darmody Best Club Person Perpetual Award</a:t>
            </a:r>
            <a:endParaRPr lang="en-AU" sz="2400" b="1"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FDB893EF-3656-7536-D463-2575ABD915D8}"/>
              </a:ext>
            </a:extLst>
          </p:cNvPr>
          <p:cNvSpPr txBox="1"/>
          <p:nvPr/>
        </p:nvSpPr>
        <p:spPr>
          <a:xfrm>
            <a:off x="677334" y="816638"/>
            <a:ext cx="6106884" cy="369332"/>
          </a:xfrm>
          <a:prstGeom prst="rect">
            <a:avLst/>
          </a:prstGeom>
          <a:noFill/>
        </p:spPr>
        <p:txBody>
          <a:bodyPr wrap="square">
            <a:spAutoFit/>
          </a:bodyPr>
          <a:lstStyle/>
          <a:p>
            <a:r>
              <a:rPr lang="en-US" dirty="0"/>
              <a:t>WHC Bylaw 26 Club Awards (4)</a:t>
            </a:r>
            <a:endParaRPr lang="en-AU" dirty="0"/>
          </a:p>
        </p:txBody>
      </p:sp>
      <p:sp>
        <p:nvSpPr>
          <p:cNvPr id="11" name="TextBox 10">
            <a:extLst>
              <a:ext uri="{FF2B5EF4-FFF2-40B4-BE49-F238E27FC236}">
                <a16:creationId xmlns:a16="http://schemas.microsoft.com/office/drawing/2014/main" id="{91BA195B-3B95-B007-F7B0-482F5E44D117}"/>
              </a:ext>
            </a:extLst>
          </p:cNvPr>
          <p:cNvSpPr txBox="1"/>
          <p:nvPr/>
        </p:nvSpPr>
        <p:spPr>
          <a:xfrm>
            <a:off x="677334" y="1185970"/>
            <a:ext cx="9266766" cy="369332"/>
          </a:xfrm>
          <a:prstGeom prst="rect">
            <a:avLst/>
          </a:prstGeom>
          <a:noFill/>
        </p:spPr>
        <p:txBody>
          <a:bodyPr wrap="square">
            <a:spAutoFit/>
          </a:bodyPr>
          <a:lstStyle/>
          <a:p>
            <a:r>
              <a:rPr lang="en-US" dirty="0"/>
              <a:t>1988 ~ Intro of trophy ~ Best Club Person Perpetual Trophy donated by Gemini Trophies</a:t>
            </a:r>
            <a:endParaRPr lang="en-AU" dirty="0"/>
          </a:p>
        </p:txBody>
      </p:sp>
    </p:spTree>
    <p:extLst>
      <p:ext uri="{BB962C8B-B14F-4D97-AF65-F5344CB8AC3E}">
        <p14:creationId xmlns:p14="http://schemas.microsoft.com/office/powerpoint/2010/main" val="1427350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4475F1-BEE1-3795-C2ED-4CE3D1D08761}"/>
              </a:ext>
            </a:extLst>
          </p:cNvPr>
          <p:cNvSpPr txBox="1"/>
          <p:nvPr/>
        </p:nvSpPr>
        <p:spPr>
          <a:xfrm>
            <a:off x="677333" y="447306"/>
            <a:ext cx="7268932" cy="461665"/>
          </a:xfrm>
          <a:prstGeom prst="rect">
            <a:avLst/>
          </a:prstGeom>
          <a:noFill/>
        </p:spPr>
        <p:txBody>
          <a:bodyPr wrap="square">
            <a:spAutoFit/>
          </a:bodyPr>
          <a:lstStyle/>
          <a:p>
            <a:r>
              <a:rPr lang="en-US" sz="2400" b="1" dirty="0"/>
              <a:t>George Family Shield Coach of the Year Award </a:t>
            </a:r>
            <a:endParaRPr lang="en-AU" sz="2400"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6EE9BDE6-276E-5B98-3931-AA5CD679CAD2}"/>
              </a:ext>
            </a:extLst>
          </p:cNvPr>
          <p:cNvSpPr txBox="1"/>
          <p:nvPr/>
        </p:nvSpPr>
        <p:spPr>
          <a:xfrm>
            <a:off x="677334" y="908971"/>
            <a:ext cx="6102034" cy="369332"/>
          </a:xfrm>
          <a:prstGeom prst="rect">
            <a:avLst/>
          </a:prstGeom>
          <a:noFill/>
        </p:spPr>
        <p:txBody>
          <a:bodyPr wrap="square">
            <a:spAutoFit/>
          </a:bodyPr>
          <a:lstStyle/>
          <a:p>
            <a:r>
              <a:rPr lang="en-US" dirty="0"/>
              <a:t>WHC Bylaw 26 Club award (8)</a:t>
            </a:r>
            <a:endParaRPr lang="en-AU" dirty="0"/>
          </a:p>
        </p:txBody>
      </p:sp>
      <p:graphicFrame>
        <p:nvGraphicFramePr>
          <p:cNvPr id="6" name="Content Placeholder 2">
            <a:extLst>
              <a:ext uri="{FF2B5EF4-FFF2-40B4-BE49-F238E27FC236}">
                <a16:creationId xmlns:a16="http://schemas.microsoft.com/office/drawing/2014/main" id="{0B2BB3EF-3FA5-4B55-5230-FBAE87BB30B4}"/>
              </a:ext>
            </a:extLst>
          </p:cNvPr>
          <p:cNvGraphicFramePr>
            <a:graphicFrameLocks/>
          </p:cNvGraphicFramePr>
          <p:nvPr>
            <p:extLst>
              <p:ext uri="{D42A27DB-BD31-4B8C-83A1-F6EECF244321}">
                <p14:modId xmlns:p14="http://schemas.microsoft.com/office/powerpoint/2010/main" val="610400937"/>
              </p:ext>
            </p:extLst>
          </p:nvPr>
        </p:nvGraphicFramePr>
        <p:xfrm>
          <a:off x="252331" y="1614223"/>
          <a:ext cx="9651522" cy="42298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60E97455-4788-F35A-592C-956377997FAF}"/>
              </a:ext>
            </a:extLst>
          </p:cNvPr>
          <p:cNvSpPr txBox="1"/>
          <p:nvPr/>
        </p:nvSpPr>
        <p:spPr>
          <a:xfrm>
            <a:off x="677333" y="1185970"/>
            <a:ext cx="6102034" cy="369332"/>
          </a:xfrm>
          <a:prstGeom prst="rect">
            <a:avLst/>
          </a:prstGeom>
          <a:noFill/>
        </p:spPr>
        <p:txBody>
          <a:bodyPr wrap="square">
            <a:spAutoFit/>
          </a:bodyPr>
          <a:lstStyle/>
          <a:p>
            <a:r>
              <a:rPr lang="en-US" dirty="0"/>
              <a:t>2004: Introduction of trophy ~ </a:t>
            </a:r>
            <a:r>
              <a:rPr lang="en-AU" dirty="0"/>
              <a:t>donated by George Family</a:t>
            </a:r>
          </a:p>
        </p:txBody>
      </p:sp>
    </p:spTree>
    <p:extLst>
      <p:ext uri="{BB962C8B-B14F-4D97-AF65-F5344CB8AC3E}">
        <p14:creationId xmlns:p14="http://schemas.microsoft.com/office/powerpoint/2010/main" val="3968409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2">
            <a:extLst>
              <a:ext uri="{FF2B5EF4-FFF2-40B4-BE49-F238E27FC236}">
                <a16:creationId xmlns:a16="http://schemas.microsoft.com/office/drawing/2014/main" id="{0B2BB3EF-3FA5-4B55-5230-FBAE87BB30B4}"/>
              </a:ext>
            </a:extLst>
          </p:cNvPr>
          <p:cNvGraphicFramePr>
            <a:graphicFrameLocks/>
          </p:cNvGraphicFramePr>
          <p:nvPr>
            <p:extLst>
              <p:ext uri="{D42A27DB-BD31-4B8C-83A1-F6EECF244321}">
                <p14:modId xmlns:p14="http://schemas.microsoft.com/office/powerpoint/2010/main" val="1422255175"/>
              </p:ext>
            </p:extLst>
          </p:nvPr>
        </p:nvGraphicFramePr>
        <p:xfrm>
          <a:off x="252330" y="798491"/>
          <a:ext cx="11544717" cy="50455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765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2">
            <a:extLst>
              <a:ext uri="{FF2B5EF4-FFF2-40B4-BE49-F238E27FC236}">
                <a16:creationId xmlns:a16="http://schemas.microsoft.com/office/drawing/2014/main" id="{0B2BB3EF-3FA5-4B55-5230-FBAE87BB30B4}"/>
              </a:ext>
            </a:extLst>
          </p:cNvPr>
          <p:cNvGraphicFramePr>
            <a:graphicFrameLocks/>
          </p:cNvGraphicFramePr>
          <p:nvPr>
            <p:extLst>
              <p:ext uri="{D42A27DB-BD31-4B8C-83A1-F6EECF244321}">
                <p14:modId xmlns:p14="http://schemas.microsoft.com/office/powerpoint/2010/main" val="1664175579"/>
              </p:ext>
            </p:extLst>
          </p:nvPr>
        </p:nvGraphicFramePr>
        <p:xfrm>
          <a:off x="252330" y="798491"/>
          <a:ext cx="11544717" cy="50455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1599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4475F1-BEE1-3795-C2ED-4CE3D1D08761}"/>
              </a:ext>
            </a:extLst>
          </p:cNvPr>
          <p:cNvSpPr txBox="1"/>
          <p:nvPr/>
        </p:nvSpPr>
        <p:spPr>
          <a:xfrm>
            <a:off x="677333" y="447306"/>
            <a:ext cx="7268932" cy="461665"/>
          </a:xfrm>
          <a:prstGeom prst="rect">
            <a:avLst/>
          </a:prstGeom>
          <a:noFill/>
        </p:spPr>
        <p:txBody>
          <a:bodyPr wrap="square">
            <a:spAutoFit/>
          </a:bodyPr>
          <a:lstStyle/>
          <a:p>
            <a:r>
              <a:rPr lang="en-US" sz="2400" b="1" dirty="0"/>
              <a:t>Elaine Behrens Rookie of the Year Award</a:t>
            </a:r>
            <a:endParaRPr lang="en-AU" sz="2400"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6EE9BDE6-276E-5B98-3931-AA5CD679CAD2}"/>
              </a:ext>
            </a:extLst>
          </p:cNvPr>
          <p:cNvSpPr txBox="1"/>
          <p:nvPr/>
        </p:nvSpPr>
        <p:spPr>
          <a:xfrm>
            <a:off x="677334" y="908971"/>
            <a:ext cx="6102034" cy="369332"/>
          </a:xfrm>
          <a:prstGeom prst="rect">
            <a:avLst/>
          </a:prstGeom>
          <a:noFill/>
        </p:spPr>
        <p:txBody>
          <a:bodyPr wrap="square">
            <a:spAutoFit/>
          </a:bodyPr>
          <a:lstStyle/>
          <a:p>
            <a:r>
              <a:rPr lang="en-US" dirty="0"/>
              <a:t>WHC Bylaw 26 Club award (7)</a:t>
            </a:r>
            <a:endParaRPr lang="en-AU" dirty="0"/>
          </a:p>
        </p:txBody>
      </p:sp>
      <p:graphicFrame>
        <p:nvGraphicFramePr>
          <p:cNvPr id="6" name="Content Placeholder 2">
            <a:extLst>
              <a:ext uri="{FF2B5EF4-FFF2-40B4-BE49-F238E27FC236}">
                <a16:creationId xmlns:a16="http://schemas.microsoft.com/office/drawing/2014/main" id="{0B2BB3EF-3FA5-4B55-5230-FBAE87BB30B4}"/>
              </a:ext>
            </a:extLst>
          </p:cNvPr>
          <p:cNvGraphicFramePr>
            <a:graphicFrameLocks/>
          </p:cNvGraphicFramePr>
          <p:nvPr>
            <p:extLst>
              <p:ext uri="{D42A27DB-BD31-4B8C-83A1-F6EECF244321}">
                <p14:modId xmlns:p14="http://schemas.microsoft.com/office/powerpoint/2010/main" val="628910794"/>
              </p:ext>
            </p:extLst>
          </p:nvPr>
        </p:nvGraphicFramePr>
        <p:xfrm>
          <a:off x="252331" y="1614223"/>
          <a:ext cx="9651522" cy="42298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0833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2">
            <a:extLst>
              <a:ext uri="{FF2B5EF4-FFF2-40B4-BE49-F238E27FC236}">
                <a16:creationId xmlns:a16="http://schemas.microsoft.com/office/drawing/2014/main" id="{0B2BB3EF-3FA5-4B55-5230-FBAE87BB30B4}"/>
              </a:ext>
            </a:extLst>
          </p:cNvPr>
          <p:cNvGraphicFramePr>
            <a:graphicFrameLocks/>
          </p:cNvGraphicFramePr>
          <p:nvPr>
            <p:extLst>
              <p:ext uri="{D42A27DB-BD31-4B8C-83A1-F6EECF244321}">
                <p14:modId xmlns:p14="http://schemas.microsoft.com/office/powerpoint/2010/main" val="1985407326"/>
              </p:ext>
            </p:extLst>
          </p:nvPr>
        </p:nvGraphicFramePr>
        <p:xfrm>
          <a:off x="252331" y="888643"/>
          <a:ext cx="11415928" cy="49553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7101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2">
            <a:extLst>
              <a:ext uri="{FF2B5EF4-FFF2-40B4-BE49-F238E27FC236}">
                <a16:creationId xmlns:a16="http://schemas.microsoft.com/office/drawing/2014/main" id="{0B2BB3EF-3FA5-4B55-5230-FBAE87BB30B4}"/>
              </a:ext>
            </a:extLst>
          </p:cNvPr>
          <p:cNvGraphicFramePr>
            <a:graphicFrameLocks/>
          </p:cNvGraphicFramePr>
          <p:nvPr>
            <p:extLst>
              <p:ext uri="{D42A27DB-BD31-4B8C-83A1-F6EECF244321}">
                <p14:modId xmlns:p14="http://schemas.microsoft.com/office/powerpoint/2010/main" val="3206045053"/>
              </p:ext>
            </p:extLst>
          </p:nvPr>
        </p:nvGraphicFramePr>
        <p:xfrm>
          <a:off x="252331" y="888643"/>
          <a:ext cx="11415928" cy="49553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4576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2">
            <a:extLst>
              <a:ext uri="{FF2B5EF4-FFF2-40B4-BE49-F238E27FC236}">
                <a16:creationId xmlns:a16="http://schemas.microsoft.com/office/drawing/2014/main" id="{0B2BB3EF-3FA5-4B55-5230-FBAE87BB30B4}"/>
              </a:ext>
            </a:extLst>
          </p:cNvPr>
          <p:cNvGraphicFramePr>
            <a:graphicFrameLocks/>
          </p:cNvGraphicFramePr>
          <p:nvPr>
            <p:extLst>
              <p:ext uri="{D42A27DB-BD31-4B8C-83A1-F6EECF244321}">
                <p14:modId xmlns:p14="http://schemas.microsoft.com/office/powerpoint/2010/main" val="1606614311"/>
              </p:ext>
            </p:extLst>
          </p:nvPr>
        </p:nvGraphicFramePr>
        <p:xfrm>
          <a:off x="388036" y="951309"/>
          <a:ext cx="11415928" cy="49553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0401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4475F1-BEE1-3795-C2ED-4CE3D1D08761}"/>
              </a:ext>
            </a:extLst>
          </p:cNvPr>
          <p:cNvSpPr txBox="1"/>
          <p:nvPr/>
        </p:nvSpPr>
        <p:spPr>
          <a:xfrm>
            <a:off x="677333" y="447306"/>
            <a:ext cx="7268932" cy="461665"/>
          </a:xfrm>
          <a:prstGeom prst="rect">
            <a:avLst/>
          </a:prstGeom>
          <a:noFill/>
        </p:spPr>
        <p:txBody>
          <a:bodyPr wrap="square">
            <a:spAutoFit/>
          </a:bodyPr>
          <a:lstStyle/>
          <a:p>
            <a:r>
              <a:rPr lang="en-AU" sz="2400" b="1" dirty="0"/>
              <a:t>Jan Hynes Manager Award</a:t>
            </a:r>
            <a:endParaRPr lang="en-AU" sz="2400"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6EE9BDE6-276E-5B98-3931-AA5CD679CAD2}"/>
              </a:ext>
            </a:extLst>
          </p:cNvPr>
          <p:cNvSpPr txBox="1"/>
          <p:nvPr/>
        </p:nvSpPr>
        <p:spPr>
          <a:xfrm>
            <a:off x="677334" y="908971"/>
            <a:ext cx="6102034" cy="369332"/>
          </a:xfrm>
          <a:prstGeom prst="rect">
            <a:avLst/>
          </a:prstGeom>
          <a:noFill/>
        </p:spPr>
        <p:txBody>
          <a:bodyPr wrap="square">
            <a:spAutoFit/>
          </a:bodyPr>
          <a:lstStyle/>
          <a:p>
            <a:r>
              <a:rPr lang="en-US" dirty="0"/>
              <a:t>WHC Bylaw 26 Club award (9)</a:t>
            </a:r>
            <a:endParaRPr lang="en-AU" dirty="0"/>
          </a:p>
        </p:txBody>
      </p:sp>
      <p:graphicFrame>
        <p:nvGraphicFramePr>
          <p:cNvPr id="6" name="Content Placeholder 2">
            <a:extLst>
              <a:ext uri="{FF2B5EF4-FFF2-40B4-BE49-F238E27FC236}">
                <a16:creationId xmlns:a16="http://schemas.microsoft.com/office/drawing/2014/main" id="{0B2BB3EF-3FA5-4B55-5230-FBAE87BB30B4}"/>
              </a:ext>
            </a:extLst>
          </p:cNvPr>
          <p:cNvGraphicFramePr>
            <a:graphicFrameLocks/>
          </p:cNvGraphicFramePr>
          <p:nvPr>
            <p:extLst>
              <p:ext uri="{D42A27DB-BD31-4B8C-83A1-F6EECF244321}">
                <p14:modId xmlns:p14="http://schemas.microsoft.com/office/powerpoint/2010/main" val="1916244669"/>
              </p:ext>
            </p:extLst>
          </p:nvPr>
        </p:nvGraphicFramePr>
        <p:xfrm>
          <a:off x="252331" y="1614223"/>
          <a:ext cx="9651522" cy="42298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72843B7A-D2A5-7F10-A2BB-5937839BB7FC}"/>
              </a:ext>
            </a:extLst>
          </p:cNvPr>
          <p:cNvSpPr txBox="1"/>
          <p:nvPr/>
        </p:nvSpPr>
        <p:spPr>
          <a:xfrm>
            <a:off x="677333" y="1185970"/>
            <a:ext cx="6102034" cy="369332"/>
          </a:xfrm>
          <a:prstGeom prst="rect">
            <a:avLst/>
          </a:prstGeom>
          <a:noFill/>
        </p:spPr>
        <p:txBody>
          <a:bodyPr wrap="square">
            <a:spAutoFit/>
          </a:bodyPr>
          <a:lstStyle/>
          <a:p>
            <a:r>
              <a:rPr lang="en-US" dirty="0"/>
              <a:t>2011: Introduction of trophy </a:t>
            </a:r>
            <a:r>
              <a:rPr lang="en-AU" dirty="0"/>
              <a:t>donated by Hynes Family </a:t>
            </a:r>
          </a:p>
        </p:txBody>
      </p:sp>
    </p:spTree>
    <p:extLst>
      <p:ext uri="{BB962C8B-B14F-4D97-AF65-F5344CB8AC3E}">
        <p14:creationId xmlns:p14="http://schemas.microsoft.com/office/powerpoint/2010/main" val="4194222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2">
            <a:extLst>
              <a:ext uri="{FF2B5EF4-FFF2-40B4-BE49-F238E27FC236}">
                <a16:creationId xmlns:a16="http://schemas.microsoft.com/office/drawing/2014/main" id="{0B2BB3EF-3FA5-4B55-5230-FBAE87BB30B4}"/>
              </a:ext>
            </a:extLst>
          </p:cNvPr>
          <p:cNvGraphicFramePr>
            <a:graphicFrameLocks/>
          </p:cNvGraphicFramePr>
          <p:nvPr>
            <p:extLst>
              <p:ext uri="{D42A27DB-BD31-4B8C-83A1-F6EECF244321}">
                <p14:modId xmlns:p14="http://schemas.microsoft.com/office/powerpoint/2010/main" val="3437325270"/>
              </p:ext>
            </p:extLst>
          </p:nvPr>
        </p:nvGraphicFramePr>
        <p:xfrm>
          <a:off x="252330" y="500332"/>
          <a:ext cx="11220801" cy="5607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7012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4475F1-BEE1-3795-C2ED-4CE3D1D08761}"/>
              </a:ext>
            </a:extLst>
          </p:cNvPr>
          <p:cNvSpPr txBox="1"/>
          <p:nvPr/>
        </p:nvSpPr>
        <p:spPr>
          <a:xfrm>
            <a:off x="677333" y="447306"/>
            <a:ext cx="7268932" cy="461665"/>
          </a:xfrm>
          <a:prstGeom prst="rect">
            <a:avLst/>
          </a:prstGeom>
          <a:noFill/>
        </p:spPr>
        <p:txBody>
          <a:bodyPr wrap="square">
            <a:spAutoFit/>
          </a:bodyPr>
          <a:lstStyle/>
          <a:p>
            <a:r>
              <a:rPr lang="en-AU" sz="2400" b="1" dirty="0"/>
              <a:t>Noel Mason Youth Encouragement Award</a:t>
            </a:r>
            <a:endParaRPr lang="en-AU" sz="2400"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6EE9BDE6-276E-5B98-3931-AA5CD679CAD2}"/>
              </a:ext>
            </a:extLst>
          </p:cNvPr>
          <p:cNvSpPr txBox="1"/>
          <p:nvPr/>
        </p:nvSpPr>
        <p:spPr>
          <a:xfrm>
            <a:off x="677334" y="908971"/>
            <a:ext cx="6102034" cy="369332"/>
          </a:xfrm>
          <a:prstGeom prst="rect">
            <a:avLst/>
          </a:prstGeom>
          <a:noFill/>
        </p:spPr>
        <p:txBody>
          <a:bodyPr wrap="square">
            <a:spAutoFit/>
          </a:bodyPr>
          <a:lstStyle/>
          <a:p>
            <a:r>
              <a:rPr lang="en-US" dirty="0"/>
              <a:t>WHC Bylaw 26 Club award (5)</a:t>
            </a:r>
            <a:endParaRPr lang="en-AU" dirty="0"/>
          </a:p>
        </p:txBody>
      </p:sp>
      <p:graphicFrame>
        <p:nvGraphicFramePr>
          <p:cNvPr id="6" name="Content Placeholder 2">
            <a:extLst>
              <a:ext uri="{FF2B5EF4-FFF2-40B4-BE49-F238E27FC236}">
                <a16:creationId xmlns:a16="http://schemas.microsoft.com/office/drawing/2014/main" id="{0B2BB3EF-3FA5-4B55-5230-FBAE87BB30B4}"/>
              </a:ext>
            </a:extLst>
          </p:cNvPr>
          <p:cNvGraphicFramePr>
            <a:graphicFrameLocks/>
          </p:cNvGraphicFramePr>
          <p:nvPr>
            <p:extLst>
              <p:ext uri="{D42A27DB-BD31-4B8C-83A1-F6EECF244321}">
                <p14:modId xmlns:p14="http://schemas.microsoft.com/office/powerpoint/2010/main" val="1677118253"/>
              </p:ext>
            </p:extLst>
          </p:nvPr>
        </p:nvGraphicFramePr>
        <p:xfrm>
          <a:off x="252331" y="1614223"/>
          <a:ext cx="9651522" cy="42298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B5F9512F-8303-6378-A867-29B06DE78B16}"/>
              </a:ext>
            </a:extLst>
          </p:cNvPr>
          <p:cNvSpPr txBox="1"/>
          <p:nvPr/>
        </p:nvSpPr>
        <p:spPr>
          <a:xfrm>
            <a:off x="677333" y="1244891"/>
            <a:ext cx="6104586" cy="369332"/>
          </a:xfrm>
          <a:prstGeom prst="rect">
            <a:avLst/>
          </a:prstGeom>
          <a:noFill/>
        </p:spPr>
        <p:txBody>
          <a:bodyPr wrap="square">
            <a:spAutoFit/>
          </a:bodyPr>
          <a:lstStyle/>
          <a:p>
            <a:r>
              <a:rPr lang="en-US" dirty="0"/>
              <a:t>1992: Renamed Noel Mason Youth Encouragement Award</a:t>
            </a:r>
            <a:endParaRPr lang="en-AU" dirty="0"/>
          </a:p>
        </p:txBody>
      </p:sp>
    </p:spTree>
    <p:extLst>
      <p:ext uri="{BB962C8B-B14F-4D97-AF65-F5344CB8AC3E}">
        <p14:creationId xmlns:p14="http://schemas.microsoft.com/office/powerpoint/2010/main" val="3018461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2">
            <a:extLst>
              <a:ext uri="{FF2B5EF4-FFF2-40B4-BE49-F238E27FC236}">
                <a16:creationId xmlns:a16="http://schemas.microsoft.com/office/drawing/2014/main" id="{B5DD9149-48DA-2E41-364C-752CC5DEAF8F}"/>
              </a:ext>
            </a:extLst>
          </p:cNvPr>
          <p:cNvGraphicFramePr>
            <a:graphicFrameLocks noGrp="1"/>
          </p:cNvGraphicFramePr>
          <p:nvPr>
            <p:ph idx="1"/>
            <p:extLst>
              <p:ext uri="{D42A27DB-BD31-4B8C-83A1-F6EECF244321}">
                <p14:modId xmlns:p14="http://schemas.microsoft.com/office/powerpoint/2010/main" val="1239271708"/>
              </p:ext>
            </p:extLst>
          </p:nvPr>
        </p:nvGraphicFramePr>
        <p:xfrm>
          <a:off x="295196" y="764276"/>
          <a:ext cx="11543366" cy="48813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7213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2">
            <a:extLst>
              <a:ext uri="{FF2B5EF4-FFF2-40B4-BE49-F238E27FC236}">
                <a16:creationId xmlns:a16="http://schemas.microsoft.com/office/drawing/2014/main" id="{0B2BB3EF-3FA5-4B55-5230-FBAE87BB30B4}"/>
              </a:ext>
            </a:extLst>
          </p:cNvPr>
          <p:cNvGraphicFramePr>
            <a:graphicFrameLocks/>
          </p:cNvGraphicFramePr>
          <p:nvPr>
            <p:extLst>
              <p:ext uri="{D42A27DB-BD31-4B8C-83A1-F6EECF244321}">
                <p14:modId xmlns:p14="http://schemas.microsoft.com/office/powerpoint/2010/main" val="1664769003"/>
              </p:ext>
            </p:extLst>
          </p:nvPr>
        </p:nvGraphicFramePr>
        <p:xfrm>
          <a:off x="252331" y="579549"/>
          <a:ext cx="11441686" cy="5264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3355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2">
            <a:extLst>
              <a:ext uri="{FF2B5EF4-FFF2-40B4-BE49-F238E27FC236}">
                <a16:creationId xmlns:a16="http://schemas.microsoft.com/office/drawing/2014/main" id="{0B2BB3EF-3FA5-4B55-5230-FBAE87BB30B4}"/>
              </a:ext>
            </a:extLst>
          </p:cNvPr>
          <p:cNvGraphicFramePr>
            <a:graphicFrameLocks/>
          </p:cNvGraphicFramePr>
          <p:nvPr>
            <p:extLst>
              <p:ext uri="{D42A27DB-BD31-4B8C-83A1-F6EECF244321}">
                <p14:modId xmlns:p14="http://schemas.microsoft.com/office/powerpoint/2010/main" val="3340293807"/>
              </p:ext>
            </p:extLst>
          </p:nvPr>
        </p:nvGraphicFramePr>
        <p:xfrm>
          <a:off x="252331" y="579549"/>
          <a:ext cx="11441686" cy="5264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15826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2">
            <a:extLst>
              <a:ext uri="{FF2B5EF4-FFF2-40B4-BE49-F238E27FC236}">
                <a16:creationId xmlns:a16="http://schemas.microsoft.com/office/drawing/2014/main" id="{0B2BB3EF-3FA5-4B55-5230-FBAE87BB30B4}"/>
              </a:ext>
            </a:extLst>
          </p:cNvPr>
          <p:cNvGraphicFramePr>
            <a:graphicFrameLocks/>
          </p:cNvGraphicFramePr>
          <p:nvPr>
            <p:extLst>
              <p:ext uri="{D42A27DB-BD31-4B8C-83A1-F6EECF244321}">
                <p14:modId xmlns:p14="http://schemas.microsoft.com/office/powerpoint/2010/main" val="641255136"/>
              </p:ext>
            </p:extLst>
          </p:nvPr>
        </p:nvGraphicFramePr>
        <p:xfrm>
          <a:off x="252331" y="579549"/>
          <a:ext cx="11441686" cy="5264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3090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2">
            <a:extLst>
              <a:ext uri="{FF2B5EF4-FFF2-40B4-BE49-F238E27FC236}">
                <a16:creationId xmlns:a16="http://schemas.microsoft.com/office/drawing/2014/main" id="{0B2BB3EF-3FA5-4B55-5230-FBAE87BB30B4}"/>
              </a:ext>
            </a:extLst>
          </p:cNvPr>
          <p:cNvGraphicFramePr>
            <a:graphicFrameLocks/>
          </p:cNvGraphicFramePr>
          <p:nvPr>
            <p:extLst>
              <p:ext uri="{D42A27DB-BD31-4B8C-83A1-F6EECF244321}">
                <p14:modId xmlns:p14="http://schemas.microsoft.com/office/powerpoint/2010/main" val="3116493277"/>
              </p:ext>
            </p:extLst>
          </p:nvPr>
        </p:nvGraphicFramePr>
        <p:xfrm>
          <a:off x="252331" y="579549"/>
          <a:ext cx="11441686" cy="5264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6097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2">
            <a:extLst>
              <a:ext uri="{FF2B5EF4-FFF2-40B4-BE49-F238E27FC236}">
                <a16:creationId xmlns:a16="http://schemas.microsoft.com/office/drawing/2014/main" id="{B5DD9149-48DA-2E41-364C-752CC5DEAF8F}"/>
              </a:ext>
            </a:extLst>
          </p:cNvPr>
          <p:cNvGraphicFramePr>
            <a:graphicFrameLocks noGrp="1"/>
          </p:cNvGraphicFramePr>
          <p:nvPr>
            <p:ph idx="1"/>
            <p:extLst>
              <p:ext uri="{D42A27DB-BD31-4B8C-83A1-F6EECF244321}">
                <p14:modId xmlns:p14="http://schemas.microsoft.com/office/powerpoint/2010/main" val="730707417"/>
              </p:ext>
            </p:extLst>
          </p:nvPr>
        </p:nvGraphicFramePr>
        <p:xfrm>
          <a:off x="340916" y="1175756"/>
          <a:ext cx="11264182" cy="48813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B20C63B8-1F82-3494-0F2A-1310FC1116DA}"/>
              </a:ext>
            </a:extLst>
          </p:cNvPr>
          <p:cNvSpPr txBox="1"/>
          <p:nvPr/>
        </p:nvSpPr>
        <p:spPr>
          <a:xfrm>
            <a:off x="521970" y="431610"/>
            <a:ext cx="8088630" cy="369332"/>
          </a:xfrm>
          <a:prstGeom prst="rect">
            <a:avLst/>
          </a:prstGeom>
          <a:noFill/>
        </p:spPr>
        <p:txBody>
          <a:bodyPr wrap="square">
            <a:spAutoFit/>
          </a:bodyPr>
          <a:lstStyle/>
          <a:p>
            <a:r>
              <a:rPr lang="en-US" b="1" dirty="0"/>
              <a:t>2010: </a:t>
            </a:r>
            <a:r>
              <a:rPr lang="en-US" dirty="0"/>
              <a:t>Re-named Marg Darmody Best Club Person Perpetual Trophy</a:t>
            </a:r>
            <a:endParaRPr lang="en-AU" dirty="0"/>
          </a:p>
        </p:txBody>
      </p:sp>
    </p:spTree>
    <p:extLst>
      <p:ext uri="{BB962C8B-B14F-4D97-AF65-F5344CB8AC3E}">
        <p14:creationId xmlns:p14="http://schemas.microsoft.com/office/powerpoint/2010/main" val="2555662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2">
            <a:extLst>
              <a:ext uri="{FF2B5EF4-FFF2-40B4-BE49-F238E27FC236}">
                <a16:creationId xmlns:a16="http://schemas.microsoft.com/office/drawing/2014/main" id="{B5DD9149-48DA-2E41-364C-752CC5DEAF8F}"/>
              </a:ext>
            </a:extLst>
          </p:cNvPr>
          <p:cNvGraphicFramePr>
            <a:graphicFrameLocks noGrp="1"/>
          </p:cNvGraphicFramePr>
          <p:nvPr>
            <p:ph idx="1"/>
            <p:extLst>
              <p:ext uri="{D42A27DB-BD31-4B8C-83A1-F6EECF244321}">
                <p14:modId xmlns:p14="http://schemas.microsoft.com/office/powerpoint/2010/main" val="777465287"/>
              </p:ext>
            </p:extLst>
          </p:nvPr>
        </p:nvGraphicFramePr>
        <p:xfrm>
          <a:off x="295195" y="764276"/>
          <a:ext cx="11377995" cy="48813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89023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2">
            <a:extLst>
              <a:ext uri="{FF2B5EF4-FFF2-40B4-BE49-F238E27FC236}">
                <a16:creationId xmlns:a16="http://schemas.microsoft.com/office/drawing/2014/main" id="{B5DD9149-48DA-2E41-364C-752CC5DEAF8F}"/>
              </a:ext>
            </a:extLst>
          </p:cNvPr>
          <p:cNvGraphicFramePr>
            <a:graphicFrameLocks noGrp="1"/>
          </p:cNvGraphicFramePr>
          <p:nvPr>
            <p:ph idx="1"/>
            <p:extLst>
              <p:ext uri="{D42A27DB-BD31-4B8C-83A1-F6EECF244321}">
                <p14:modId xmlns:p14="http://schemas.microsoft.com/office/powerpoint/2010/main" val="1590432834"/>
              </p:ext>
            </p:extLst>
          </p:nvPr>
        </p:nvGraphicFramePr>
        <p:xfrm>
          <a:off x="295195" y="764276"/>
          <a:ext cx="11377995" cy="48813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60683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4475F1-BEE1-3795-C2ED-4CE3D1D08761}"/>
              </a:ext>
            </a:extLst>
          </p:cNvPr>
          <p:cNvSpPr txBox="1"/>
          <p:nvPr/>
        </p:nvSpPr>
        <p:spPr>
          <a:xfrm>
            <a:off x="677334" y="447306"/>
            <a:ext cx="4664212" cy="461665"/>
          </a:xfrm>
          <a:prstGeom prst="rect">
            <a:avLst/>
          </a:prstGeom>
          <a:noFill/>
        </p:spPr>
        <p:txBody>
          <a:bodyPr wrap="square">
            <a:spAutoFit/>
          </a:bodyPr>
          <a:lstStyle/>
          <a:p>
            <a:r>
              <a:rPr lang="en-AU" sz="2400" b="1" dirty="0">
                <a:latin typeface="Arial" panose="020B0604020202020204" pitchFamily="34" charset="0"/>
                <a:cs typeface="Arial" panose="020B0604020202020204" pitchFamily="34" charset="0"/>
              </a:rPr>
              <a:t>Myers Endeavour Award </a:t>
            </a:r>
          </a:p>
        </p:txBody>
      </p:sp>
      <p:sp>
        <p:nvSpPr>
          <p:cNvPr id="4" name="TextBox 3">
            <a:extLst>
              <a:ext uri="{FF2B5EF4-FFF2-40B4-BE49-F238E27FC236}">
                <a16:creationId xmlns:a16="http://schemas.microsoft.com/office/drawing/2014/main" id="{6EE9BDE6-276E-5B98-3931-AA5CD679CAD2}"/>
              </a:ext>
            </a:extLst>
          </p:cNvPr>
          <p:cNvSpPr txBox="1"/>
          <p:nvPr/>
        </p:nvSpPr>
        <p:spPr>
          <a:xfrm>
            <a:off x="677334" y="908971"/>
            <a:ext cx="6102034" cy="369332"/>
          </a:xfrm>
          <a:prstGeom prst="rect">
            <a:avLst/>
          </a:prstGeom>
          <a:noFill/>
        </p:spPr>
        <p:txBody>
          <a:bodyPr wrap="square">
            <a:spAutoFit/>
          </a:bodyPr>
          <a:lstStyle/>
          <a:p>
            <a:r>
              <a:rPr lang="en-US" dirty="0"/>
              <a:t>WHC Bylaw 26 Club award (6)</a:t>
            </a:r>
            <a:endParaRPr lang="en-AU" dirty="0"/>
          </a:p>
        </p:txBody>
      </p:sp>
      <p:graphicFrame>
        <p:nvGraphicFramePr>
          <p:cNvPr id="6" name="Content Placeholder 2">
            <a:extLst>
              <a:ext uri="{FF2B5EF4-FFF2-40B4-BE49-F238E27FC236}">
                <a16:creationId xmlns:a16="http://schemas.microsoft.com/office/drawing/2014/main" id="{0B2BB3EF-3FA5-4B55-5230-FBAE87BB30B4}"/>
              </a:ext>
            </a:extLst>
          </p:cNvPr>
          <p:cNvGraphicFramePr>
            <a:graphicFrameLocks/>
          </p:cNvGraphicFramePr>
          <p:nvPr>
            <p:extLst>
              <p:ext uri="{D42A27DB-BD31-4B8C-83A1-F6EECF244321}">
                <p14:modId xmlns:p14="http://schemas.microsoft.com/office/powerpoint/2010/main" val="1717769981"/>
              </p:ext>
            </p:extLst>
          </p:nvPr>
        </p:nvGraphicFramePr>
        <p:xfrm>
          <a:off x="252331" y="1614223"/>
          <a:ext cx="9651522" cy="42298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8428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DBCC2848-455C-9E65-5C70-1AD2474FE9B1}"/>
              </a:ext>
            </a:extLst>
          </p:cNvPr>
          <p:cNvGraphicFramePr>
            <a:graphicFrameLocks/>
          </p:cNvGraphicFramePr>
          <p:nvPr/>
        </p:nvGraphicFramePr>
        <p:xfrm>
          <a:off x="593961" y="797668"/>
          <a:ext cx="11137596" cy="4987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0385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DBCC2848-455C-9E65-5C70-1AD2474FE9B1}"/>
              </a:ext>
            </a:extLst>
          </p:cNvPr>
          <p:cNvGraphicFramePr>
            <a:graphicFrameLocks/>
          </p:cNvGraphicFramePr>
          <p:nvPr/>
        </p:nvGraphicFramePr>
        <p:xfrm>
          <a:off x="593961" y="797668"/>
          <a:ext cx="11137596" cy="4987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8738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DBCC2848-455C-9E65-5C70-1AD2474FE9B1}"/>
              </a:ext>
            </a:extLst>
          </p:cNvPr>
          <p:cNvGraphicFramePr>
            <a:graphicFrameLocks/>
          </p:cNvGraphicFramePr>
          <p:nvPr>
            <p:extLst>
              <p:ext uri="{D42A27DB-BD31-4B8C-83A1-F6EECF244321}">
                <p14:modId xmlns:p14="http://schemas.microsoft.com/office/powerpoint/2010/main" val="721405002"/>
              </p:ext>
            </p:extLst>
          </p:nvPr>
        </p:nvGraphicFramePr>
        <p:xfrm>
          <a:off x="593961" y="797668"/>
          <a:ext cx="11137596" cy="4987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227034"/>
      </p:ext>
    </p:extLst>
  </p:cSld>
  <p:clrMapOvr>
    <a:masterClrMapping/>
  </p:clrMapOvr>
</p:sld>
</file>

<file path=ppt/theme/theme1.xml><?xml version="1.0" encoding="utf-8"?>
<a:theme xmlns:a="http://schemas.openxmlformats.org/drawingml/2006/main" name="Facet">
  <a:themeElements>
    <a:clrScheme name="Custom 3">
      <a:dk1>
        <a:sysClr val="windowText" lastClr="000000"/>
      </a:dk1>
      <a:lt1>
        <a:sysClr val="window" lastClr="FFFFFF"/>
      </a:lt1>
      <a:dk2>
        <a:srgbClr val="505046"/>
      </a:dk2>
      <a:lt2>
        <a:srgbClr val="EEECE1"/>
      </a:lt2>
      <a:accent1>
        <a:srgbClr val="A50021"/>
      </a:accent1>
      <a:accent2>
        <a:srgbClr val="990033"/>
      </a:accent2>
      <a:accent3>
        <a:srgbClr val="B22600"/>
      </a:accent3>
      <a:accent4>
        <a:srgbClr val="DC5E00"/>
      </a:accent4>
      <a:accent5>
        <a:srgbClr val="CC0000"/>
      </a:accent5>
      <a:accent6>
        <a:srgbClr val="B22600"/>
      </a:accent6>
      <a:hlink>
        <a:srgbClr val="A2180A"/>
      </a:hlink>
      <a:folHlink>
        <a:srgbClr val="A2180A"/>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2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3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4.xml><?xml version="1.0" encoding="utf-8"?>
<a:theme xmlns:a="http://schemas.openxmlformats.org/drawingml/2006/main" name="1_Facet">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5.xml><?xml version="1.0" encoding="utf-8"?>
<a:theme xmlns:a="http://schemas.openxmlformats.org/drawingml/2006/main" name="4_Fac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6.xml><?xml version="1.0" encoding="utf-8"?>
<a:theme xmlns:a="http://schemas.openxmlformats.org/drawingml/2006/main" name="5_Face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430</TotalTime>
  <Words>1114</Words>
  <Application>Microsoft Office PowerPoint</Application>
  <PresentationFormat>Widescreen</PresentationFormat>
  <Paragraphs>477</Paragraphs>
  <Slides>23</Slides>
  <Notes>5</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23</vt:i4>
      </vt:variant>
    </vt:vector>
  </HeadingPairs>
  <TitlesOfParts>
    <vt:vector size="34" baseType="lpstr">
      <vt:lpstr>Arial</vt:lpstr>
      <vt:lpstr>Calibri</vt:lpstr>
      <vt:lpstr>Hiragino Mincho Pro W3</vt:lpstr>
      <vt:lpstr>Trebuchet MS</vt:lpstr>
      <vt:lpstr>Wingdings 3</vt:lpstr>
      <vt:lpstr>Facet</vt:lpstr>
      <vt:lpstr>2_Facet</vt:lpstr>
      <vt:lpstr>3_Facet</vt:lpstr>
      <vt:lpstr>1_Facet</vt:lpstr>
      <vt:lpstr>4_Facet</vt:lpstr>
      <vt:lpstr>5_Facet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Vanessa Flanagan</dc:creator>
  <cp:lastModifiedBy>Vanessa Flanagan</cp:lastModifiedBy>
  <cp:revision>4</cp:revision>
  <dcterms:created xsi:type="dcterms:W3CDTF">2022-10-14T01:17:38Z</dcterms:created>
  <dcterms:modified xsi:type="dcterms:W3CDTF">2024-03-05T10:27:04Z</dcterms:modified>
</cp:coreProperties>
</file>